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5" r:id="rId22"/>
    <p:sldId id="280" r:id="rId23"/>
    <p:sldId id="281" r:id="rId24"/>
    <p:sldId id="279" r:id="rId25"/>
    <p:sldId id="282" r:id="rId26"/>
    <p:sldId id="284" r:id="rId27"/>
    <p:sldId id="283" r:id="rId28"/>
    <p:sldId id="285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3" name="Image 2" descr="1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9105"/>
            <a:ext cx="8138795" cy="5751195"/>
          </a:xfrm>
          <a:prstGeom prst="rect">
            <a:avLst/>
          </a:prstGeom>
        </p:spPr>
      </p:pic>
      <p:pic>
        <p:nvPicPr>
          <p:cNvPr id="4" name="Image 3" descr="22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190" y="40195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10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0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79095" y="-40640"/>
            <a:ext cx="10058400" cy="7107555"/>
          </a:xfrm>
          <a:prstGeom prst="rect">
            <a:avLst/>
          </a:prstGeom>
        </p:spPr>
      </p:pic>
      <p:pic>
        <p:nvPicPr>
          <p:cNvPr id="3" name="Image 2" descr="31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075" y="602615"/>
            <a:ext cx="8630920" cy="60985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11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1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3660" y="48260"/>
            <a:ext cx="10058400" cy="7107555"/>
          </a:xfrm>
          <a:prstGeom prst="rect">
            <a:avLst/>
          </a:prstGeom>
        </p:spPr>
      </p:pic>
      <p:pic>
        <p:nvPicPr>
          <p:cNvPr id="3" name="Image 2" descr="32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115" y="709295"/>
            <a:ext cx="8389620" cy="59283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12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2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454025"/>
            <a:ext cx="10058400" cy="7107555"/>
          </a:xfrm>
          <a:prstGeom prst="rect">
            <a:avLst/>
          </a:prstGeom>
        </p:spPr>
      </p:pic>
      <p:pic>
        <p:nvPicPr>
          <p:cNvPr id="3" name="Image 2" descr="33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760" y="836930"/>
            <a:ext cx="8521065" cy="60210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13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3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590" y="264160"/>
            <a:ext cx="10058400" cy="7107555"/>
          </a:xfrm>
          <a:prstGeom prst="rect">
            <a:avLst/>
          </a:prstGeom>
        </p:spPr>
      </p:pic>
      <p:pic>
        <p:nvPicPr>
          <p:cNvPr id="3" name="Image 2" descr="34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290" y="789940"/>
            <a:ext cx="8264525" cy="58400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14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4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660" y="739140"/>
            <a:ext cx="10058400" cy="7107555"/>
          </a:xfrm>
          <a:prstGeom prst="rect">
            <a:avLst/>
          </a:prstGeom>
        </p:spPr>
      </p:pic>
      <p:pic>
        <p:nvPicPr>
          <p:cNvPr id="3" name="Image 2" descr="35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380" y="73914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15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5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17550" y="-282575"/>
            <a:ext cx="10058400" cy="7107555"/>
          </a:xfrm>
          <a:prstGeom prst="rect">
            <a:avLst/>
          </a:prstGeom>
        </p:spPr>
      </p:pic>
      <p:pic>
        <p:nvPicPr>
          <p:cNvPr id="3" name="Image 2" descr="36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745" y="765175"/>
            <a:ext cx="10058400" cy="7107555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7966075" y="1494790"/>
            <a:ext cx="248285" cy="282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FR" altLang="en-US">
                <a:solidFill>
                  <a:schemeClr val="tx1"/>
                </a:solidFill>
              </a:rPr>
              <a:t>6</a:t>
            </a:r>
            <a:endParaRPr lang="fr-F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16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6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0990" y="231775"/>
            <a:ext cx="9377045" cy="6626225"/>
          </a:xfrm>
          <a:prstGeom prst="rect">
            <a:avLst/>
          </a:prstGeom>
        </p:spPr>
      </p:pic>
      <p:pic>
        <p:nvPicPr>
          <p:cNvPr id="3" name="Image 2" descr="37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230" y="53657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17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7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26720" y="-190500"/>
            <a:ext cx="10058400" cy="7107555"/>
          </a:xfrm>
          <a:prstGeom prst="rect">
            <a:avLst/>
          </a:prstGeom>
        </p:spPr>
      </p:pic>
      <p:pic>
        <p:nvPicPr>
          <p:cNvPr id="3" name="Image 2" descr="38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0" y="61722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</a:t>
            </a:r>
            <a:r>
              <a:rPr lang="fr-FR" altLang="fr-CH" sz="3200" b="1">
                <a:solidFill>
                  <a:schemeClr val="tx1"/>
                </a:solidFill>
              </a:rPr>
              <a:t>8</a:t>
            </a:r>
            <a:endParaRPr lang="fr-FR" altLang="fr-CH" sz="3200" b="1">
              <a:solidFill>
                <a:schemeClr val="tx1"/>
              </a:solidFill>
            </a:endParaRPr>
          </a:p>
        </p:txBody>
      </p:sp>
      <p:pic>
        <p:nvPicPr>
          <p:cNvPr id="3" name="Image 2" descr="18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7960" y="0"/>
            <a:ext cx="8916670" cy="6301105"/>
          </a:xfrm>
          <a:prstGeom prst="rect">
            <a:avLst/>
          </a:prstGeom>
        </p:spPr>
      </p:pic>
      <p:pic>
        <p:nvPicPr>
          <p:cNvPr id="5" name="Image 4" descr="39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245" y="60388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</a:t>
            </a:r>
            <a:r>
              <a:rPr lang="fr-FR" altLang="fr-CH" sz="3200" b="1">
                <a:solidFill>
                  <a:schemeClr val="tx1"/>
                </a:solidFill>
              </a:rPr>
              <a:t>9</a:t>
            </a:r>
            <a:endParaRPr lang="fr-FR" altLang="fr-CH" sz="3200" b="1">
              <a:solidFill>
                <a:schemeClr val="tx1"/>
              </a:solidFill>
            </a:endParaRPr>
          </a:p>
        </p:txBody>
      </p:sp>
      <p:pic>
        <p:nvPicPr>
          <p:cNvPr id="2" name="Image 1" descr="19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8940" y="-146685"/>
            <a:ext cx="9069705" cy="6409055"/>
          </a:xfrm>
          <a:prstGeom prst="rect">
            <a:avLst/>
          </a:prstGeom>
        </p:spPr>
      </p:pic>
      <p:pic>
        <p:nvPicPr>
          <p:cNvPr id="4" name="Image 3" descr="40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790" y="548005"/>
            <a:ext cx="10058400" cy="7107555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7551420" y="1632585"/>
            <a:ext cx="248285" cy="282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FR" altLang="en-US">
                <a:solidFill>
                  <a:schemeClr val="tx1"/>
                </a:solidFill>
              </a:rPr>
              <a:t>6</a:t>
            </a:r>
            <a:endParaRPr lang="fr-F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2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8270" y="688975"/>
            <a:ext cx="8260715" cy="5837555"/>
          </a:xfrm>
          <a:prstGeom prst="rect">
            <a:avLst/>
          </a:prstGeom>
        </p:spPr>
      </p:pic>
      <p:pic>
        <p:nvPicPr>
          <p:cNvPr id="3" name="Image 2" descr="23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00" y="59182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20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4" name="Image 3" descr="20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8620" y="0"/>
            <a:ext cx="8607425" cy="6082030"/>
          </a:xfrm>
          <a:prstGeom prst="rect">
            <a:avLst/>
          </a:prstGeom>
        </p:spPr>
      </p:pic>
      <p:pic>
        <p:nvPicPr>
          <p:cNvPr id="5" name="Image 4" descr="41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335" y="331470"/>
            <a:ext cx="10058400" cy="7107555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2308225" y="1033145"/>
            <a:ext cx="248285" cy="282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FR" altLang="en-US">
                <a:solidFill>
                  <a:schemeClr val="tx1"/>
                </a:solidFill>
              </a:rPr>
              <a:t>7</a:t>
            </a:r>
            <a:endParaRPr lang="fr-F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</a:t>
            </a:r>
            <a:r>
              <a:rPr lang="fr-FR" altLang="fr-CH" sz="3200" b="1">
                <a:solidFill>
                  <a:schemeClr val="tx1"/>
                </a:solidFill>
              </a:rPr>
              <a:t>1</a:t>
            </a:r>
            <a:endParaRPr lang="fr-FR" altLang="fr-CH" sz="3200" b="1">
              <a:solidFill>
                <a:schemeClr val="tx1"/>
              </a:solidFill>
            </a:endParaRPr>
          </a:p>
        </p:txBody>
      </p:sp>
      <p:pic>
        <p:nvPicPr>
          <p:cNvPr id="2" name="Image 1" descr="42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70270" y="444500"/>
            <a:ext cx="10058400" cy="7107555"/>
          </a:xfrm>
          <a:prstGeom prst="rect">
            <a:avLst/>
          </a:prstGeom>
        </p:spPr>
      </p:pic>
      <p:pic>
        <p:nvPicPr>
          <p:cNvPr id="3" name="Image 2" descr="21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585" y="351790"/>
            <a:ext cx="8382635" cy="592328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941705" y="1115695"/>
            <a:ext cx="248285" cy="282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FR" altLang="en-US">
                <a:solidFill>
                  <a:schemeClr val="tx1"/>
                </a:solidFill>
              </a:rPr>
              <a:t>3</a:t>
            </a:r>
            <a:endParaRPr lang="fr-F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</a:t>
            </a:r>
            <a:r>
              <a:rPr lang="fr-FR" altLang="fr-CH" sz="3200" b="1">
                <a:solidFill>
                  <a:schemeClr val="tx1"/>
                </a:solidFill>
              </a:rPr>
              <a:t>2</a:t>
            </a:r>
            <a:endParaRPr lang="fr-FR" altLang="fr-CH" sz="3200" b="1">
              <a:solidFill>
                <a:schemeClr val="tx1"/>
              </a:solidFill>
            </a:endParaRPr>
          </a:p>
        </p:txBody>
      </p:sp>
      <p:pic>
        <p:nvPicPr>
          <p:cNvPr id="2" name="Image 1" descr="43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485" y="284480"/>
            <a:ext cx="10058400" cy="7107555"/>
          </a:xfrm>
          <a:prstGeom prst="rect">
            <a:avLst/>
          </a:prstGeom>
        </p:spPr>
      </p:pic>
      <p:pic>
        <p:nvPicPr>
          <p:cNvPr id="3" name="Image 2" descr="44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995" y="41529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</a:t>
            </a:r>
            <a:r>
              <a:rPr lang="fr-FR" altLang="fr-CH" sz="3200" b="1">
                <a:solidFill>
                  <a:schemeClr val="tx1"/>
                </a:solidFill>
              </a:rPr>
              <a:t>3</a:t>
            </a:r>
            <a:endParaRPr lang="fr-FR" altLang="fr-CH" sz="3200" b="1">
              <a:solidFill>
                <a:schemeClr val="tx1"/>
              </a:solidFill>
            </a:endParaRPr>
          </a:p>
        </p:txBody>
      </p:sp>
      <p:pic>
        <p:nvPicPr>
          <p:cNvPr id="2" name="Image 1" descr="45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6860" y="175895"/>
            <a:ext cx="10058400" cy="7107555"/>
          </a:xfrm>
          <a:prstGeom prst="rect">
            <a:avLst/>
          </a:prstGeom>
        </p:spPr>
      </p:pic>
      <p:pic>
        <p:nvPicPr>
          <p:cNvPr id="3" name="Image 2" descr="46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060" y="497205"/>
            <a:ext cx="9396730" cy="66401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</a:t>
            </a:r>
            <a:r>
              <a:rPr lang="fr-FR" altLang="fr-CH" sz="3200" b="1">
                <a:solidFill>
                  <a:schemeClr val="tx1"/>
                </a:solidFill>
              </a:rPr>
              <a:t>4</a:t>
            </a:r>
            <a:endParaRPr lang="fr-FR" altLang="fr-CH" sz="3200" b="1">
              <a:solidFill>
                <a:schemeClr val="tx1"/>
              </a:solidFill>
            </a:endParaRPr>
          </a:p>
        </p:txBody>
      </p:sp>
      <p:pic>
        <p:nvPicPr>
          <p:cNvPr id="2" name="Image 1" descr="47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5270" y="205105"/>
            <a:ext cx="10058400" cy="7107555"/>
          </a:xfrm>
          <a:prstGeom prst="rect">
            <a:avLst/>
          </a:prstGeom>
        </p:spPr>
      </p:pic>
      <p:pic>
        <p:nvPicPr>
          <p:cNvPr id="3" name="Image 2" descr="48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220" y="52260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</a:t>
            </a:r>
            <a:r>
              <a:rPr lang="fr-FR" altLang="fr-CH" sz="3200" b="1">
                <a:solidFill>
                  <a:schemeClr val="tx1"/>
                </a:solidFill>
              </a:rPr>
              <a:t>5</a:t>
            </a:r>
            <a:endParaRPr lang="fr-FR" altLang="fr-CH" sz="3200" b="1">
              <a:solidFill>
                <a:schemeClr val="tx1"/>
              </a:solidFill>
            </a:endParaRPr>
          </a:p>
        </p:txBody>
      </p:sp>
      <p:pic>
        <p:nvPicPr>
          <p:cNvPr id="2" name="Image 1" descr="49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4800" y="161925"/>
            <a:ext cx="10058400" cy="7107555"/>
          </a:xfrm>
          <a:prstGeom prst="rect">
            <a:avLst/>
          </a:prstGeom>
        </p:spPr>
      </p:pic>
      <p:pic>
        <p:nvPicPr>
          <p:cNvPr id="3" name="Image 2" descr="50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655" y="44323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FR" altLang="fr-CH" sz="3200" b="1">
                <a:solidFill>
                  <a:schemeClr val="tx1"/>
                </a:solidFill>
              </a:rPr>
              <a:t>26</a:t>
            </a:r>
            <a:endParaRPr lang="fr-FR" altLang="fr-CH" sz="3200" b="1">
              <a:solidFill>
                <a:schemeClr val="tx1"/>
              </a:solidFill>
            </a:endParaRPr>
          </a:p>
        </p:txBody>
      </p:sp>
      <p:pic>
        <p:nvPicPr>
          <p:cNvPr id="2" name="Image 1" descr="51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90" y="48260"/>
            <a:ext cx="10058400" cy="7107555"/>
          </a:xfrm>
          <a:prstGeom prst="rect">
            <a:avLst/>
          </a:prstGeom>
        </p:spPr>
      </p:pic>
      <p:pic>
        <p:nvPicPr>
          <p:cNvPr id="3" name="Image 2" descr="52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835" y="396875"/>
            <a:ext cx="9037320" cy="638619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FR" altLang="fr-CH" sz="3200" b="1">
                <a:solidFill>
                  <a:schemeClr val="tx1"/>
                </a:solidFill>
              </a:rPr>
              <a:t>27</a:t>
            </a:r>
            <a:endParaRPr lang="fr-FR" altLang="fr-CH" sz="3200" b="1">
              <a:solidFill>
                <a:schemeClr val="tx1"/>
              </a:solidFill>
            </a:endParaRPr>
          </a:p>
        </p:txBody>
      </p:sp>
      <p:pic>
        <p:nvPicPr>
          <p:cNvPr id="4" name="Image 3" descr="57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6395" y="-282575"/>
            <a:ext cx="10058400" cy="7107555"/>
          </a:xfrm>
          <a:prstGeom prst="rect">
            <a:avLst/>
          </a:prstGeom>
        </p:spPr>
      </p:pic>
      <p:pic>
        <p:nvPicPr>
          <p:cNvPr id="5" name="Image 4" descr="58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190" y="254635"/>
            <a:ext cx="9541510" cy="674243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FR" altLang="fr-CH" sz="3200" b="1">
                <a:solidFill>
                  <a:schemeClr val="tx1"/>
                </a:solidFill>
              </a:rPr>
              <a:t>28</a:t>
            </a:r>
            <a:endParaRPr lang="fr-FR" altLang="fr-CH" sz="3200" b="1">
              <a:solidFill>
                <a:schemeClr val="tx1"/>
              </a:solidFill>
            </a:endParaRPr>
          </a:p>
        </p:txBody>
      </p:sp>
      <p:pic>
        <p:nvPicPr>
          <p:cNvPr id="2" name="Image 1" descr="59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3835" y="-125095"/>
            <a:ext cx="10058400" cy="7107555"/>
          </a:xfrm>
          <a:prstGeom prst="rect">
            <a:avLst/>
          </a:prstGeom>
        </p:spPr>
      </p:pic>
      <p:pic>
        <p:nvPicPr>
          <p:cNvPr id="3" name="Image 2" descr="60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895" y="-7874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3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3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9405" y="370840"/>
            <a:ext cx="8899525" cy="6288405"/>
          </a:xfrm>
          <a:prstGeom prst="rect">
            <a:avLst/>
          </a:prstGeom>
        </p:spPr>
      </p:pic>
      <p:pic>
        <p:nvPicPr>
          <p:cNvPr id="3" name="Image 2" descr="24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490" y="52387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4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4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9725" y="109220"/>
            <a:ext cx="9394825" cy="6638925"/>
          </a:xfrm>
          <a:prstGeom prst="rect">
            <a:avLst/>
          </a:prstGeom>
        </p:spPr>
      </p:pic>
      <p:pic>
        <p:nvPicPr>
          <p:cNvPr id="3" name="Image 2" descr="25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395" y="54991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5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5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9570" y="324485"/>
            <a:ext cx="9310370" cy="6579235"/>
          </a:xfrm>
          <a:prstGeom prst="rect">
            <a:avLst/>
          </a:prstGeom>
        </p:spPr>
      </p:pic>
      <p:pic>
        <p:nvPicPr>
          <p:cNvPr id="3" name="Image 2" descr="26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715" y="457835"/>
            <a:ext cx="10058400" cy="7107555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20675" y="1460500"/>
            <a:ext cx="248285" cy="282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FR" altLang="en-US">
                <a:solidFill>
                  <a:schemeClr val="tx1"/>
                </a:solidFill>
              </a:rPr>
              <a:t>3</a:t>
            </a:r>
            <a:endParaRPr lang="fr-F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6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6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1785" y="114935"/>
            <a:ext cx="10058400" cy="7107555"/>
          </a:xfrm>
          <a:prstGeom prst="rect">
            <a:avLst/>
          </a:prstGeom>
        </p:spPr>
      </p:pic>
      <p:pic>
        <p:nvPicPr>
          <p:cNvPr id="3" name="Image 2" descr="27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945" y="37782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7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7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7175" y="122555"/>
            <a:ext cx="10058400" cy="7107555"/>
          </a:xfrm>
          <a:prstGeom prst="rect">
            <a:avLst/>
          </a:prstGeom>
        </p:spPr>
      </p:pic>
      <p:pic>
        <p:nvPicPr>
          <p:cNvPr id="3" name="Image 2" descr="28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205" y="52387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8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8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8295" y="-389255"/>
            <a:ext cx="10058400" cy="7107555"/>
          </a:xfrm>
          <a:prstGeom prst="rect">
            <a:avLst/>
          </a:prstGeom>
        </p:spPr>
      </p:pic>
      <p:pic>
        <p:nvPicPr>
          <p:cNvPr id="3" name="Image 2" descr="29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415" y="55880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9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9_1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8445" y="138430"/>
            <a:ext cx="9177655" cy="6485255"/>
          </a:xfrm>
          <a:prstGeom prst="rect">
            <a:avLst/>
          </a:prstGeom>
        </p:spPr>
      </p:pic>
      <p:pic>
        <p:nvPicPr>
          <p:cNvPr id="3" name="Image 2" descr="30_1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655" y="51562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</Words>
  <Application>WPS Presentation</Application>
  <PresentationFormat>Widescreen</PresentationFormat>
  <Paragraphs>66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8" baseType="lpstr">
      <vt:lpstr>Arial</vt:lpstr>
      <vt:lpstr>SimSun</vt:lpstr>
      <vt:lpstr>Wingdings</vt:lpstr>
      <vt:lpstr>Calibri</vt:lpstr>
      <vt:lpstr>Microsoft YaHei</vt:lpstr>
      <vt:lpstr/>
      <vt:lpstr>Arial Unicode MS</vt:lpstr>
      <vt:lpstr>Calibri Light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scher</cp:lastModifiedBy>
  <cp:revision>15</cp:revision>
  <dcterms:created xsi:type="dcterms:W3CDTF">2020-01-17T07:58:00Z</dcterms:created>
  <dcterms:modified xsi:type="dcterms:W3CDTF">2020-11-27T10:49:50Z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1036-11.2.0.9747</vt:lpwstr>
  </property>
</Properties>
</file>