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80" r:id="rId24"/>
    <p:sldId id="281" r:id="rId25"/>
    <p:sldId id="282" r:id="rId26"/>
    <p:sldId id="283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1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2" name="Image 1" descr="1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1005"/>
            <a:ext cx="10058400" cy="7107555"/>
          </a:xfrm>
          <a:prstGeom prst="rect">
            <a:avLst/>
          </a:prstGeom>
        </p:spPr>
      </p:pic>
      <p:pic>
        <p:nvPicPr>
          <p:cNvPr id="6" name="Image 5" descr="12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745" y="222885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10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5" name="Image 4" descr="10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147320"/>
            <a:ext cx="10058400" cy="7107555"/>
          </a:xfrm>
          <a:prstGeom prst="rect">
            <a:avLst/>
          </a:prstGeom>
        </p:spPr>
      </p:pic>
      <p:pic>
        <p:nvPicPr>
          <p:cNvPr id="6" name="Image 5" descr="21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190" y="147320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11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4" name="Image 3" descr="11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65860" y="-482600"/>
            <a:ext cx="10058400" cy="7107555"/>
          </a:xfrm>
          <a:prstGeom prst="rect">
            <a:avLst/>
          </a:prstGeom>
        </p:spPr>
      </p:pic>
      <p:pic>
        <p:nvPicPr>
          <p:cNvPr id="5" name="Image 4" descr="22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760" y="0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12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4" name="Image 3" descr="23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0005" y="48260"/>
            <a:ext cx="10058400" cy="7107555"/>
          </a:xfrm>
          <a:prstGeom prst="rect">
            <a:avLst/>
          </a:prstGeom>
        </p:spPr>
      </p:pic>
      <p:pic>
        <p:nvPicPr>
          <p:cNvPr id="5" name="Image 4" descr="34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" y="687070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13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4" name="Image 3" descr="24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0" y="354965"/>
            <a:ext cx="9156065" cy="6470015"/>
          </a:xfrm>
          <a:prstGeom prst="rect">
            <a:avLst/>
          </a:prstGeom>
        </p:spPr>
      </p:pic>
      <p:pic>
        <p:nvPicPr>
          <p:cNvPr id="5" name="Image 4" descr="35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" y="455930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14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5" name="Image 4" descr="25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2190" y="260350"/>
            <a:ext cx="8968105" cy="6337300"/>
          </a:xfrm>
          <a:prstGeom prst="rect">
            <a:avLst/>
          </a:prstGeom>
        </p:spPr>
      </p:pic>
      <p:pic>
        <p:nvPicPr>
          <p:cNvPr id="6" name="Image 5" descr="36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565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15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4" name="Image 3" descr="26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8560" y="187325"/>
            <a:ext cx="10058400" cy="7107555"/>
          </a:xfrm>
          <a:prstGeom prst="rect">
            <a:avLst/>
          </a:prstGeom>
        </p:spPr>
      </p:pic>
      <p:pic>
        <p:nvPicPr>
          <p:cNvPr id="5" name="Image 4" descr="37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15" y="331470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16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5" name="Image 4" descr="38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1470"/>
            <a:ext cx="10058400" cy="7107555"/>
          </a:xfrm>
          <a:prstGeom prst="rect">
            <a:avLst/>
          </a:prstGeom>
        </p:spPr>
      </p:pic>
      <p:pic>
        <p:nvPicPr>
          <p:cNvPr id="6" name="Image 5" descr="27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0" y="661670"/>
            <a:ext cx="9123680" cy="64471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17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6" name="Image 5" descr="39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760" y="331470"/>
            <a:ext cx="10058400" cy="7107555"/>
          </a:xfrm>
          <a:prstGeom prst="rect">
            <a:avLst/>
          </a:prstGeom>
        </p:spPr>
      </p:pic>
      <p:pic>
        <p:nvPicPr>
          <p:cNvPr id="9" name="Image 8" descr="28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965" y="817245"/>
            <a:ext cx="7167880" cy="50647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1</a:t>
            </a:r>
            <a:r>
              <a:rPr lang="fr-FR" altLang="fr-CH" sz="3200" b="1">
                <a:solidFill>
                  <a:schemeClr val="tx1"/>
                </a:solidFill>
              </a:rPr>
              <a:t>8</a:t>
            </a:r>
            <a:endParaRPr lang="fr-FR" altLang="fr-CH" sz="3200" b="1">
              <a:solidFill>
                <a:schemeClr val="tx1"/>
              </a:solidFill>
            </a:endParaRPr>
          </a:p>
        </p:txBody>
      </p:sp>
      <p:pic>
        <p:nvPicPr>
          <p:cNvPr id="3" name="Image 2" descr="29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2480" y="704850"/>
            <a:ext cx="8009890" cy="5660390"/>
          </a:xfrm>
          <a:prstGeom prst="rect">
            <a:avLst/>
          </a:prstGeom>
        </p:spPr>
      </p:pic>
      <p:pic>
        <p:nvPicPr>
          <p:cNvPr id="4" name="Image 3" descr="43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704850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1</a:t>
            </a:r>
            <a:r>
              <a:rPr lang="fr-FR" altLang="fr-CH" sz="3200" b="1">
                <a:solidFill>
                  <a:schemeClr val="tx1"/>
                </a:solidFill>
              </a:rPr>
              <a:t>9</a:t>
            </a:r>
            <a:endParaRPr lang="fr-FR" altLang="fr-CH" sz="3200" b="1">
              <a:solidFill>
                <a:schemeClr val="tx1"/>
              </a:solidFill>
            </a:endParaRPr>
          </a:p>
        </p:txBody>
      </p:sp>
      <p:pic>
        <p:nvPicPr>
          <p:cNvPr id="4" name="Image 3" descr="44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045" y="623570"/>
            <a:ext cx="10058400" cy="7107555"/>
          </a:xfrm>
          <a:prstGeom prst="rect">
            <a:avLst/>
          </a:prstGeom>
        </p:spPr>
      </p:pic>
      <p:pic>
        <p:nvPicPr>
          <p:cNvPr id="5" name="Image 4" descr="30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010" y="860425"/>
            <a:ext cx="6428105" cy="45427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2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4" name="Image 3" descr="2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1470"/>
            <a:ext cx="10058400" cy="7107555"/>
          </a:xfrm>
          <a:prstGeom prst="rect">
            <a:avLst/>
          </a:prstGeom>
        </p:spPr>
      </p:pic>
      <p:pic>
        <p:nvPicPr>
          <p:cNvPr id="5" name="Image 4" descr="13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765" y="224790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20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2" name="Image 1" descr="45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0" y="715010"/>
            <a:ext cx="10058400" cy="7107555"/>
          </a:xfrm>
          <a:prstGeom prst="rect">
            <a:avLst/>
          </a:prstGeom>
        </p:spPr>
      </p:pic>
      <p:pic>
        <p:nvPicPr>
          <p:cNvPr id="3" name="Image 2" descr="31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615" y="802640"/>
            <a:ext cx="6240780" cy="44100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21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4" name="Image 3" descr="32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0715" y="570230"/>
            <a:ext cx="8495665" cy="6003925"/>
          </a:xfrm>
          <a:prstGeom prst="rect">
            <a:avLst/>
          </a:prstGeom>
        </p:spPr>
      </p:pic>
      <p:pic>
        <p:nvPicPr>
          <p:cNvPr id="5" name="Image 4" descr="46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45515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2</a:t>
            </a:r>
            <a:r>
              <a:rPr lang="fr-FR" altLang="fr-CH" sz="3200" b="1">
                <a:solidFill>
                  <a:schemeClr val="tx1"/>
                </a:solidFill>
              </a:rPr>
              <a:t>2</a:t>
            </a:r>
            <a:endParaRPr lang="fr-FR" altLang="fr-CH" sz="3200" b="1">
              <a:solidFill>
                <a:schemeClr val="tx1"/>
              </a:solidFill>
            </a:endParaRPr>
          </a:p>
        </p:txBody>
      </p:sp>
      <p:pic>
        <p:nvPicPr>
          <p:cNvPr id="2" name="Image 1" descr="47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925" y="684530"/>
            <a:ext cx="10058400" cy="7107555"/>
          </a:xfrm>
          <a:prstGeom prst="rect">
            <a:avLst/>
          </a:prstGeom>
        </p:spPr>
      </p:pic>
      <p:pic>
        <p:nvPicPr>
          <p:cNvPr id="3" name="Image 2" descr="33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120" y="684530"/>
            <a:ext cx="7492365" cy="52946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2</a:t>
            </a:r>
            <a:r>
              <a:rPr lang="fr-FR" altLang="fr-CH" sz="3200" b="1">
                <a:solidFill>
                  <a:schemeClr val="tx1"/>
                </a:solidFill>
              </a:rPr>
              <a:t>3</a:t>
            </a:r>
            <a:endParaRPr lang="fr-FR" altLang="fr-CH" sz="3200" b="1">
              <a:solidFill>
                <a:schemeClr val="tx1"/>
              </a:solidFill>
            </a:endParaRPr>
          </a:p>
        </p:txBody>
      </p:sp>
      <p:pic>
        <p:nvPicPr>
          <p:cNvPr id="2" name="Image 1" descr="40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02970" y="189865"/>
            <a:ext cx="10058400" cy="7107555"/>
          </a:xfrm>
          <a:prstGeom prst="rect">
            <a:avLst/>
          </a:prstGeom>
        </p:spPr>
      </p:pic>
      <p:pic>
        <p:nvPicPr>
          <p:cNvPr id="3" name="Image 2" descr="41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730" y="457200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2</a:t>
            </a:r>
            <a:r>
              <a:rPr lang="fr-FR" altLang="fr-CH" sz="3200" b="1">
                <a:solidFill>
                  <a:schemeClr val="tx1"/>
                </a:solidFill>
              </a:rPr>
              <a:t>4</a:t>
            </a:r>
            <a:endParaRPr lang="fr-FR" altLang="fr-CH" sz="3200" b="1">
              <a:solidFill>
                <a:schemeClr val="tx1"/>
              </a:solidFill>
            </a:endParaRPr>
          </a:p>
        </p:txBody>
      </p:sp>
      <p:pic>
        <p:nvPicPr>
          <p:cNvPr id="2" name="Image 1" descr="42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50110" y="0"/>
            <a:ext cx="10058400" cy="7107555"/>
          </a:xfrm>
          <a:prstGeom prst="rect">
            <a:avLst/>
          </a:prstGeom>
        </p:spPr>
      </p:pic>
      <p:pic>
        <p:nvPicPr>
          <p:cNvPr id="3" name="Image 2" descr="48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275" y="-124460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2</a:t>
            </a:r>
            <a:r>
              <a:rPr lang="fr-FR" altLang="fr-CH" sz="3200" b="1">
                <a:solidFill>
                  <a:schemeClr val="tx1"/>
                </a:solidFill>
              </a:rPr>
              <a:t>5</a:t>
            </a:r>
            <a:endParaRPr lang="fr-FR" altLang="fr-CH" sz="3200" b="1">
              <a:solidFill>
                <a:schemeClr val="tx1"/>
              </a:solidFill>
            </a:endParaRPr>
          </a:p>
        </p:txBody>
      </p:sp>
      <p:pic>
        <p:nvPicPr>
          <p:cNvPr id="2" name="Image 1" descr="49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240" y="331470"/>
            <a:ext cx="10058400" cy="7107555"/>
          </a:xfrm>
          <a:prstGeom prst="rect">
            <a:avLst/>
          </a:prstGeom>
        </p:spPr>
      </p:pic>
      <p:pic>
        <p:nvPicPr>
          <p:cNvPr id="3" name="Image 2" descr="50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815" y="199390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2</a:t>
            </a:r>
            <a:r>
              <a:rPr lang="fr-FR" altLang="fr-CH" sz="3200" b="1">
                <a:solidFill>
                  <a:schemeClr val="tx1"/>
                </a:solidFill>
              </a:rPr>
              <a:t>6</a:t>
            </a:r>
            <a:endParaRPr lang="fr-FR" altLang="fr-CH" sz="3200" b="1">
              <a:solidFill>
                <a:schemeClr val="tx1"/>
              </a:solidFill>
            </a:endParaRPr>
          </a:p>
        </p:txBody>
      </p:sp>
      <p:pic>
        <p:nvPicPr>
          <p:cNvPr id="2" name="Image 1" descr="51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6375" y="-124460"/>
            <a:ext cx="10058400" cy="7107555"/>
          </a:xfrm>
          <a:prstGeom prst="rect">
            <a:avLst/>
          </a:prstGeom>
        </p:spPr>
      </p:pic>
      <p:pic>
        <p:nvPicPr>
          <p:cNvPr id="3" name="Image 2" descr="52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440" y="48260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3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4" name="Image 3" descr="3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160" y="238760"/>
            <a:ext cx="10058400" cy="7107555"/>
          </a:xfrm>
          <a:prstGeom prst="rect">
            <a:avLst/>
          </a:prstGeom>
        </p:spPr>
      </p:pic>
      <p:pic>
        <p:nvPicPr>
          <p:cNvPr id="5" name="Image 4" descr="14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040" y="238760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4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5" name="Image 4" descr="4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4325" y="48260"/>
            <a:ext cx="10058400" cy="7107555"/>
          </a:xfrm>
          <a:prstGeom prst="rect">
            <a:avLst/>
          </a:prstGeom>
        </p:spPr>
      </p:pic>
      <p:pic>
        <p:nvPicPr>
          <p:cNvPr id="6" name="Image 5" descr="15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280" y="0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5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4" name="Image 3" descr="5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6840"/>
            <a:ext cx="9671050" cy="6833870"/>
          </a:xfrm>
          <a:prstGeom prst="rect">
            <a:avLst/>
          </a:prstGeom>
        </p:spPr>
      </p:pic>
      <p:pic>
        <p:nvPicPr>
          <p:cNvPr id="5" name="Image 4" descr="16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285" y="116840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6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4" name="Image 3" descr="6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440" y="-124460"/>
            <a:ext cx="9556750" cy="6753225"/>
          </a:xfrm>
          <a:prstGeom prst="rect">
            <a:avLst/>
          </a:prstGeom>
        </p:spPr>
      </p:pic>
      <p:pic>
        <p:nvPicPr>
          <p:cNvPr id="5" name="Image 4" descr="17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855" y="179705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7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4" name="Image 3" descr="7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2880" y="0"/>
            <a:ext cx="9039225" cy="6387465"/>
          </a:xfrm>
          <a:prstGeom prst="rect">
            <a:avLst/>
          </a:prstGeom>
        </p:spPr>
      </p:pic>
      <p:pic>
        <p:nvPicPr>
          <p:cNvPr id="5" name="Image 4" descr="18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190" y="48260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8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4" name="Image 3" descr="8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965" y="410210"/>
            <a:ext cx="10058400" cy="7107555"/>
          </a:xfrm>
          <a:prstGeom prst="rect">
            <a:avLst/>
          </a:prstGeom>
        </p:spPr>
      </p:pic>
      <p:pic>
        <p:nvPicPr>
          <p:cNvPr id="5" name="Image 4" descr="19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845" y="131445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6087745" y="945515"/>
            <a:ext cx="4445" cy="58794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570220" y="48260"/>
            <a:ext cx="998220" cy="94361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fr-CH" altLang="fr-FR" sz="3200" b="1">
                <a:solidFill>
                  <a:schemeClr val="tx1"/>
                </a:solidFill>
              </a:rPr>
              <a:t>9</a:t>
            </a:r>
            <a:endParaRPr lang="fr-CH" altLang="fr-FR" sz="3200" b="1">
              <a:solidFill>
                <a:schemeClr val="tx1"/>
              </a:solidFill>
            </a:endParaRPr>
          </a:p>
        </p:txBody>
      </p:sp>
      <p:pic>
        <p:nvPicPr>
          <p:cNvPr id="5" name="Image 4" descr="9_1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70" y="331470"/>
            <a:ext cx="10058400" cy="7107555"/>
          </a:xfrm>
          <a:prstGeom prst="rect">
            <a:avLst/>
          </a:prstGeom>
        </p:spPr>
      </p:pic>
      <p:pic>
        <p:nvPicPr>
          <p:cNvPr id="6" name="Image 5" descr="20_1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285" y="48260"/>
            <a:ext cx="10058400" cy="71075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WPS Presentation</Application>
  <PresentationFormat>Widescreen</PresentationFormat>
  <Paragraphs>52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scher</cp:lastModifiedBy>
  <cp:revision>7</cp:revision>
  <dcterms:created xsi:type="dcterms:W3CDTF">2020-01-17T07:58:00Z</dcterms:created>
  <dcterms:modified xsi:type="dcterms:W3CDTF">2020-11-04T11:27:44Z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1036-11.2.0.9739</vt:lpwstr>
  </property>
</Properties>
</file>