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Lvn2tX/VigNy4YmOtWdATVbk5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1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_1x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40" y="-1629410"/>
            <a:ext cx="9060181" cy="640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_1x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2550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Google Shape;156;p10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10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1_1x"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0210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_1x" id="159" name="Google Shape;1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9985" y="41021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11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Google Shape;165;p11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3_1x"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" y="52705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_1x" id="167" name="Google Shape;1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8525" y="67945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12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12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4_1x"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15" y="44323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2_1x" id="175" name="Google Shape;1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1840" y="517525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13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13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5_1x"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845" y="43434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_1x" id="183" name="Google Shape;1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9215" y="551815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14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14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6_1x" id="190" name="Google Shape;1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6550" y="536575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4_1x" id="191" name="Google Shape;19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9260" y="44196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15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" name="Google Shape;197;p15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5_1x" id="198" name="Google Shape;1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4775" y="429895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7_1x" id="199" name="Google Shape;1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9390" y="612775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16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16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6_1x"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1365" y="61468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8_1x" id="207" name="Google Shape;2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45135" y="4826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17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3" name="Google Shape;213;p1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9_1x" id="214" name="Google Shape;2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7010" y="183515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_1x" id="215" name="Google Shape;2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4780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18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18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0_1x" id="222" name="Google Shape;2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9705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8_1x" id="223" name="Google Shape;2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4105" y="253365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19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19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9_1x" id="230" name="Google Shape;2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190" y="605155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1_1x" id="231" name="Google Shape;2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4185" y="4826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2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2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_1x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0825" y="278765"/>
            <a:ext cx="8722995" cy="6163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_1x"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205" y="278765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20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20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0_1x" id="238" name="Google Shape;2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4605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21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p21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2_1x" id="245" name="Google Shape;2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9900" y="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2_1x" id="246" name="Google Shape;24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0220" y="815975"/>
            <a:ext cx="7394575" cy="522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3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3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_1x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7470" y="207645"/>
            <a:ext cx="9364980" cy="6617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_1x"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1070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4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4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_1x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8755" y="281940"/>
            <a:ext cx="9134475" cy="645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_1x"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8440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5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5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5_1x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70" y="40640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_1x"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9355" y="229235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6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6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6_1x"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1510" y="-1267460"/>
            <a:ext cx="10058401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_1x"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2365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7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8_1x"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4585" y="205740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_1x" id="135" name="Google Shape;13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" y="-18161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8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8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9_1x"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6535" y="305435"/>
            <a:ext cx="9225915" cy="6519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_1x" id="143" name="Google Shape;1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3605" y="363220"/>
            <a:ext cx="10058401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9"/>
          <p:cNvCxnSpPr/>
          <p:nvPr/>
        </p:nvCxnSpPr>
        <p:spPr>
          <a:xfrm>
            <a:off x="6087745" y="945515"/>
            <a:ext cx="4445" cy="5879465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9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H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0_1x"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4310" y="220345"/>
            <a:ext cx="10058400" cy="7107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8_1x" id="151" name="Google Shape;1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9955" y="331470"/>
            <a:ext cx="10058400" cy="710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2020-01-17T07:58:00Z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1036-11.2.0.9747</vt:lpwstr>
  </property>
</Properties>
</file>