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6858000" cy="1219263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995508"/>
            <a:ext cx="5143500" cy="424504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4254"/>
            <a:ext cx="5143500" cy="294386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649175"/>
            <a:ext cx="1478756" cy="1033317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75"/>
            <a:ext cx="4350544" cy="1033317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834"/>
            <a:ext cx="5915025" cy="50720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849"/>
            <a:ext cx="5915025" cy="266726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875"/>
            <a:ext cx="2914650" cy="773647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875"/>
            <a:ext cx="2914650" cy="773647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75"/>
            <a:ext cx="5915025" cy="2356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9029"/>
            <a:ext cx="2901255" cy="146487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905"/>
            <a:ext cx="2901255" cy="65510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9029"/>
            <a:ext cx="2915543" cy="146487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905"/>
            <a:ext cx="2915543" cy="65510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80"/>
            <a:ext cx="2211883" cy="284508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595"/>
            <a:ext cx="3471863" cy="866507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960"/>
            <a:ext cx="2211883" cy="677682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80"/>
            <a:ext cx="2211883" cy="284508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755595"/>
            <a:ext cx="3471863" cy="866507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960"/>
            <a:ext cx="2211883" cy="677682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75"/>
            <a:ext cx="5915025" cy="2356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875"/>
            <a:ext cx="5915025" cy="77364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1291"/>
            <a:ext cx="1543050" cy="649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1291"/>
            <a:ext cx="2314575" cy="649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1291"/>
            <a:ext cx="1543050" cy="649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08712" y="692976"/>
            <a:ext cx="4768896" cy="3102492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3147" y="4643540"/>
            <a:ext cx="3495384" cy="2262516"/>
          </a:xfrm>
          <a:prstGeom prst="rect">
            <a:avLst/>
          </a:prstGeom>
        </p:spPr>
      </p:pic>
      <p:sp>
        <p:nvSpPr>
          <p:cNvPr id="10" name="Zone de texte 9"/>
          <p:cNvSpPr txBox="1"/>
          <p:nvPr/>
        </p:nvSpPr>
        <p:spPr>
          <a:xfrm>
            <a:off x="401320" y="1645285"/>
            <a:ext cx="3149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fr-CH" altLang="fr-FR" sz="3200" b="1"/>
              <a:t>A</a:t>
            </a:r>
            <a:endParaRPr lang="fr-CH" altLang="fr-FR" sz="3200" b="1"/>
          </a:p>
        </p:txBody>
      </p:sp>
      <p:sp>
        <p:nvSpPr>
          <p:cNvPr id="11" name="Zone de texte 10"/>
          <p:cNvSpPr txBox="1"/>
          <p:nvPr/>
        </p:nvSpPr>
        <p:spPr>
          <a:xfrm>
            <a:off x="2230120" y="1009015"/>
            <a:ext cx="9829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/>
              <a:t>24 dents </a:t>
            </a:r>
            <a:endParaRPr lang="fr-CH" altLang="fr-FR"/>
          </a:p>
        </p:txBody>
      </p:sp>
      <p:sp>
        <p:nvSpPr>
          <p:cNvPr id="4" name="Flèche en arc 3"/>
          <p:cNvSpPr/>
          <p:nvPr/>
        </p:nvSpPr>
        <p:spPr>
          <a:xfrm rot="17460000">
            <a:off x="2017395" y="1744980"/>
            <a:ext cx="1228090" cy="998220"/>
          </a:xfrm>
          <a:prstGeom prst="circular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>
              <a:solidFill>
                <a:schemeClr val="tx1"/>
              </a:solidFill>
            </a:endParaRPr>
          </a:p>
        </p:txBody>
      </p:sp>
      <p:sp>
        <p:nvSpPr>
          <p:cNvPr id="5" name="Zone de texte 4"/>
          <p:cNvSpPr txBox="1"/>
          <p:nvPr/>
        </p:nvSpPr>
        <p:spPr>
          <a:xfrm>
            <a:off x="4043680" y="1009015"/>
            <a:ext cx="9829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/>
              <a:t>24 dents </a:t>
            </a:r>
            <a:endParaRPr lang="fr-CH" altLang="fr-FR"/>
          </a:p>
        </p:txBody>
      </p:sp>
      <p:sp>
        <p:nvSpPr>
          <p:cNvPr id="6" name="Zone de texte 5"/>
          <p:cNvSpPr txBox="1"/>
          <p:nvPr/>
        </p:nvSpPr>
        <p:spPr>
          <a:xfrm>
            <a:off x="1092200" y="1860550"/>
            <a:ext cx="75374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 b="1">
                <a:solidFill>
                  <a:srgbClr val="FF0000"/>
                </a:solidFill>
              </a:rPr>
              <a:t>1 tour</a:t>
            </a:r>
            <a:endParaRPr lang="fr-CH" altLang="fr-FR" b="1">
              <a:solidFill>
                <a:srgbClr val="FF0000"/>
              </a:solidFill>
            </a:endParaRPr>
          </a:p>
        </p:txBody>
      </p:sp>
      <p:sp>
        <p:nvSpPr>
          <p:cNvPr id="7" name="Zone de texte 6"/>
          <p:cNvSpPr txBox="1"/>
          <p:nvPr/>
        </p:nvSpPr>
        <p:spPr>
          <a:xfrm>
            <a:off x="5577840" y="1946910"/>
            <a:ext cx="74422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 b="1">
                <a:solidFill>
                  <a:schemeClr val="accent1"/>
                </a:solidFill>
              </a:rPr>
              <a:t>? tour</a:t>
            </a:r>
            <a:endParaRPr lang="fr-CH" altLang="fr-FR" b="1">
              <a:solidFill>
                <a:schemeClr val="accent1"/>
              </a:solidFill>
            </a:endParaRPr>
          </a:p>
        </p:txBody>
      </p:sp>
      <p:sp>
        <p:nvSpPr>
          <p:cNvPr id="12" name="Zone de texte 11"/>
          <p:cNvSpPr txBox="1"/>
          <p:nvPr/>
        </p:nvSpPr>
        <p:spPr>
          <a:xfrm>
            <a:off x="2928620" y="3261360"/>
            <a:ext cx="140525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/>
              <a:t>24 / 24 dents</a:t>
            </a:r>
            <a:endParaRPr lang="fr-CH" altLang="fr-FR"/>
          </a:p>
        </p:txBody>
      </p:sp>
      <p:sp>
        <p:nvSpPr>
          <p:cNvPr id="14" name="Zone de texte 13"/>
          <p:cNvSpPr txBox="1"/>
          <p:nvPr/>
        </p:nvSpPr>
        <p:spPr>
          <a:xfrm>
            <a:off x="401320" y="5380990"/>
            <a:ext cx="3149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fr-CH" altLang="fr-FR" sz="3200" b="1"/>
              <a:t>B</a:t>
            </a:r>
            <a:endParaRPr lang="fr-CH" altLang="fr-FR" sz="3200" b="1"/>
          </a:p>
        </p:txBody>
      </p:sp>
      <p:sp>
        <p:nvSpPr>
          <p:cNvPr id="15" name="Zone de texte 14"/>
          <p:cNvSpPr txBox="1"/>
          <p:nvPr/>
        </p:nvSpPr>
        <p:spPr>
          <a:xfrm>
            <a:off x="2021840" y="4387215"/>
            <a:ext cx="86741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/>
              <a:t>8 dents </a:t>
            </a:r>
            <a:endParaRPr lang="fr-CH" altLang="fr-FR"/>
          </a:p>
        </p:txBody>
      </p:sp>
      <p:sp>
        <p:nvSpPr>
          <p:cNvPr id="16" name="Zone de texte 15"/>
          <p:cNvSpPr txBox="1"/>
          <p:nvPr/>
        </p:nvSpPr>
        <p:spPr>
          <a:xfrm>
            <a:off x="3347720" y="4387215"/>
            <a:ext cx="9829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/>
              <a:t>24 dents </a:t>
            </a:r>
            <a:endParaRPr lang="fr-CH" altLang="fr-FR"/>
          </a:p>
        </p:txBody>
      </p:sp>
      <p:sp>
        <p:nvSpPr>
          <p:cNvPr id="17" name="Zone de texte 16"/>
          <p:cNvSpPr txBox="1"/>
          <p:nvPr/>
        </p:nvSpPr>
        <p:spPr>
          <a:xfrm>
            <a:off x="1191895" y="5380990"/>
            <a:ext cx="75374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 b="1">
                <a:solidFill>
                  <a:srgbClr val="FF0000"/>
                </a:solidFill>
              </a:rPr>
              <a:t>1 tour</a:t>
            </a:r>
            <a:endParaRPr lang="fr-CH" altLang="fr-FR" b="1">
              <a:solidFill>
                <a:srgbClr val="FF0000"/>
              </a:solidFill>
            </a:endParaRPr>
          </a:p>
        </p:txBody>
      </p:sp>
      <p:sp>
        <p:nvSpPr>
          <p:cNvPr id="19" name="Zone de texte 18"/>
          <p:cNvSpPr txBox="1"/>
          <p:nvPr/>
        </p:nvSpPr>
        <p:spPr>
          <a:xfrm>
            <a:off x="5125720" y="5380990"/>
            <a:ext cx="74422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 b="1">
                <a:solidFill>
                  <a:schemeClr val="accent1"/>
                </a:solidFill>
              </a:rPr>
              <a:t>? tour</a:t>
            </a:r>
            <a:endParaRPr lang="fr-CH" altLang="fr-FR" b="1">
              <a:solidFill>
                <a:schemeClr val="accent1"/>
              </a:solidFill>
            </a:endParaRPr>
          </a:p>
        </p:txBody>
      </p:sp>
      <p:sp>
        <p:nvSpPr>
          <p:cNvPr id="20" name="Zone de texte 19"/>
          <p:cNvSpPr txBox="1"/>
          <p:nvPr/>
        </p:nvSpPr>
        <p:spPr>
          <a:xfrm>
            <a:off x="2925445" y="6751320"/>
            <a:ext cx="128968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/>
              <a:t>8 / 24 dents</a:t>
            </a:r>
            <a:endParaRPr lang="fr-CH" altLang="fr-FR"/>
          </a:p>
        </p:txBody>
      </p:sp>
      <p:sp>
        <p:nvSpPr>
          <p:cNvPr id="21" name="Zone de texte 20"/>
          <p:cNvSpPr txBox="1"/>
          <p:nvPr/>
        </p:nvSpPr>
        <p:spPr>
          <a:xfrm>
            <a:off x="568960" y="9233535"/>
            <a:ext cx="3149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fr-CH" altLang="fr-FR" sz="3200" b="1"/>
              <a:t>C</a:t>
            </a:r>
            <a:endParaRPr lang="fr-CH" altLang="fr-FR" sz="3200" b="1"/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531212" y="8285900"/>
            <a:ext cx="3495384" cy="2262516"/>
          </a:xfrm>
          <a:prstGeom prst="rect">
            <a:avLst/>
          </a:prstGeom>
        </p:spPr>
      </p:pic>
      <p:sp>
        <p:nvSpPr>
          <p:cNvPr id="23" name="Zone de texte 22"/>
          <p:cNvSpPr txBox="1"/>
          <p:nvPr/>
        </p:nvSpPr>
        <p:spPr>
          <a:xfrm>
            <a:off x="3804920" y="8080375"/>
            <a:ext cx="86741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/>
              <a:t>8 dents </a:t>
            </a:r>
            <a:endParaRPr lang="fr-CH" altLang="fr-FR"/>
          </a:p>
        </p:txBody>
      </p:sp>
      <p:sp>
        <p:nvSpPr>
          <p:cNvPr id="24" name="Zone de texte 23"/>
          <p:cNvSpPr txBox="1"/>
          <p:nvPr/>
        </p:nvSpPr>
        <p:spPr>
          <a:xfrm>
            <a:off x="2499360" y="8080375"/>
            <a:ext cx="9829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/>
              <a:t>24 dents </a:t>
            </a:r>
            <a:endParaRPr lang="fr-CH" altLang="fr-FR"/>
          </a:p>
        </p:txBody>
      </p:sp>
      <p:sp>
        <p:nvSpPr>
          <p:cNvPr id="25" name="Zone de texte 24"/>
          <p:cNvSpPr txBox="1"/>
          <p:nvPr/>
        </p:nvSpPr>
        <p:spPr>
          <a:xfrm>
            <a:off x="2753995" y="10548620"/>
            <a:ext cx="128968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/>
              <a:t>24 / 8 dents</a:t>
            </a:r>
            <a:endParaRPr lang="fr-CH" altLang="fr-FR"/>
          </a:p>
        </p:txBody>
      </p:sp>
      <p:sp>
        <p:nvSpPr>
          <p:cNvPr id="26" name="Zone de texte 25"/>
          <p:cNvSpPr txBox="1"/>
          <p:nvPr/>
        </p:nvSpPr>
        <p:spPr>
          <a:xfrm>
            <a:off x="5125720" y="9232900"/>
            <a:ext cx="74422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 b="1">
                <a:solidFill>
                  <a:schemeClr val="accent1"/>
                </a:solidFill>
              </a:rPr>
              <a:t>? tour</a:t>
            </a:r>
            <a:endParaRPr lang="fr-CH" altLang="fr-FR" b="1">
              <a:solidFill>
                <a:schemeClr val="accent1"/>
              </a:solidFill>
            </a:endParaRPr>
          </a:p>
        </p:txBody>
      </p:sp>
      <p:sp>
        <p:nvSpPr>
          <p:cNvPr id="27" name="Zone de texte 26"/>
          <p:cNvSpPr txBox="1"/>
          <p:nvPr/>
        </p:nvSpPr>
        <p:spPr>
          <a:xfrm>
            <a:off x="1191895" y="9233535"/>
            <a:ext cx="75374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 b="1">
                <a:solidFill>
                  <a:srgbClr val="FF0000"/>
                </a:solidFill>
              </a:rPr>
              <a:t>1 tour</a:t>
            </a:r>
            <a:endParaRPr lang="fr-CH" altLang="fr-FR" b="1">
              <a:solidFill>
                <a:srgbClr val="FF0000"/>
              </a:solidFill>
            </a:endParaRPr>
          </a:p>
        </p:txBody>
      </p:sp>
      <p:sp>
        <p:nvSpPr>
          <p:cNvPr id="28" name="Flèche en arc 27"/>
          <p:cNvSpPr/>
          <p:nvPr/>
        </p:nvSpPr>
        <p:spPr>
          <a:xfrm rot="17460000">
            <a:off x="2459355" y="5447030"/>
            <a:ext cx="474345" cy="601980"/>
          </a:xfrm>
          <a:prstGeom prst="circular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>
              <a:solidFill>
                <a:schemeClr val="tx1"/>
              </a:solidFill>
            </a:endParaRPr>
          </a:p>
        </p:txBody>
      </p:sp>
      <p:sp>
        <p:nvSpPr>
          <p:cNvPr id="29" name="Flèche en arc 28"/>
          <p:cNvSpPr/>
          <p:nvPr/>
        </p:nvSpPr>
        <p:spPr>
          <a:xfrm rot="17460000">
            <a:off x="2301875" y="9025890"/>
            <a:ext cx="1228090" cy="998220"/>
          </a:xfrm>
          <a:prstGeom prst="circular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WPS Presentation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SimSun</vt:lpstr>
      <vt:lpstr>Wingdings</vt:lpstr>
      <vt:lpstr>Calibri</vt:lpstr>
      <vt:lpstr>Microsoft YaHei</vt:lpstr>
      <vt:lpstr/>
      <vt:lpstr>Arial Unicode MS</vt:lpstr>
      <vt:lpstr>Calibri Light</vt:lpstr>
      <vt:lpstr>Segoe Print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scher</cp:lastModifiedBy>
  <cp:revision>3</cp:revision>
  <dcterms:created xsi:type="dcterms:W3CDTF">2020-01-28T08:01:00Z</dcterms:created>
  <dcterms:modified xsi:type="dcterms:W3CDTF">2020-01-28T15:40:58Z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1036-11.2.0.9144</vt:lpwstr>
  </property>
</Properties>
</file>