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7" Type="http://schemas.openxmlformats.org/officeDocument/2006/relationships/tableStyles" Target="tableStyles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9" Type="http://schemas.openxmlformats.org/officeDocument/2006/relationships/image" Target="../media/image9.png"/><Relationship Id="rId8" Type="http://schemas.openxmlformats.org/officeDocument/2006/relationships/image" Target="../media/image8.png"/><Relationship Id="rId7" Type="http://schemas.openxmlformats.org/officeDocument/2006/relationships/image" Target="../media/image7.png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11.png"/><Relationship Id="rId10" Type="http://schemas.openxmlformats.org/officeDocument/2006/relationships/image" Target="../media/image10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9" Type="http://schemas.openxmlformats.org/officeDocument/2006/relationships/image" Target="../media/image10.png"/><Relationship Id="rId8" Type="http://schemas.openxmlformats.org/officeDocument/2006/relationships/image" Target="../media/image9.png"/><Relationship Id="rId7" Type="http://schemas.openxmlformats.org/officeDocument/2006/relationships/image" Target="../media/image8.png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2" Type="http://schemas.openxmlformats.org/officeDocument/2006/relationships/slideLayout" Target="../slideLayouts/slideLayout1.xml"/><Relationship Id="rId11" Type="http://schemas.openxmlformats.org/officeDocument/2006/relationships/image" Target="../media/image4.png"/><Relationship Id="rId10" Type="http://schemas.openxmlformats.org/officeDocument/2006/relationships/image" Target="../media/image11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70935" y="2020570"/>
            <a:ext cx="1376680" cy="1157605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sp>
        <p:nvSpPr>
          <p:cNvPr id="6" name="Rectangle 5"/>
          <p:cNvSpPr/>
          <p:nvPr/>
        </p:nvSpPr>
        <p:spPr>
          <a:xfrm>
            <a:off x="5047615" y="2020570"/>
            <a:ext cx="1376680" cy="1157605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sp>
        <p:nvSpPr>
          <p:cNvPr id="7" name="Rectangle 6"/>
          <p:cNvSpPr/>
          <p:nvPr/>
        </p:nvSpPr>
        <p:spPr>
          <a:xfrm>
            <a:off x="6424295" y="2020570"/>
            <a:ext cx="1376680" cy="1157605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51450" y="4804410"/>
            <a:ext cx="1394460" cy="128016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150" y="4766310"/>
            <a:ext cx="1432560" cy="163068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2385" y="4785360"/>
            <a:ext cx="1325880" cy="1135380"/>
          </a:xfrm>
          <a:prstGeom prst="rect">
            <a:avLst/>
          </a:prstGeom>
        </p:spPr>
      </p:pic>
      <p:pic>
        <p:nvPicPr>
          <p:cNvPr id="2" name="Image 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22320" y="4831080"/>
            <a:ext cx="944880" cy="137160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69835" y="4743450"/>
            <a:ext cx="1203960" cy="150876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26795" y="4743450"/>
            <a:ext cx="1196340" cy="154686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601075" y="4743450"/>
            <a:ext cx="1188720" cy="150114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565" y="4808220"/>
            <a:ext cx="1066800" cy="1485900"/>
          </a:xfrm>
          <a:prstGeom prst="rect">
            <a:avLst/>
          </a:prstGeom>
        </p:spPr>
      </p:pic>
      <p:sp>
        <p:nvSpPr>
          <p:cNvPr id="16" name="Zone de texte 15"/>
          <p:cNvSpPr txBox="1"/>
          <p:nvPr/>
        </p:nvSpPr>
        <p:spPr>
          <a:xfrm>
            <a:off x="2550795" y="496570"/>
            <a:ext cx="77889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 sz="3200" b="1"/>
              <a:t>PROGRAMMATION DU LANCEUR DE TOUPIES</a:t>
            </a:r>
            <a:endParaRPr lang="fr-CH" altLang="fr-FR" sz="3200" b="1"/>
          </a:p>
        </p:txBody>
      </p:sp>
      <p:sp>
        <p:nvSpPr>
          <p:cNvPr id="4" name="Rectangle 3"/>
          <p:cNvSpPr/>
          <p:nvPr/>
        </p:nvSpPr>
        <p:spPr>
          <a:xfrm>
            <a:off x="7800975" y="2020570"/>
            <a:ext cx="1376680" cy="1157605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312285" y="4804410"/>
            <a:ext cx="960120" cy="138684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851515" y="4785360"/>
            <a:ext cx="960120" cy="1363980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789795" y="4895850"/>
            <a:ext cx="952500" cy="914400"/>
          </a:xfrm>
          <a:prstGeom prst="rect">
            <a:avLst/>
          </a:prstGeom>
        </p:spPr>
      </p:pic>
      <p:sp>
        <p:nvSpPr>
          <p:cNvPr id="20" name="Multiplication 19"/>
          <p:cNvSpPr/>
          <p:nvPr/>
        </p:nvSpPr>
        <p:spPr>
          <a:xfrm>
            <a:off x="-161925" y="4708525"/>
            <a:ext cx="1541145" cy="1235075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sp>
        <p:nvSpPr>
          <p:cNvPr id="21" name="Multiplication 20"/>
          <p:cNvSpPr/>
          <p:nvPr/>
        </p:nvSpPr>
        <p:spPr>
          <a:xfrm>
            <a:off x="1980565" y="4708525"/>
            <a:ext cx="1541145" cy="1235075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sp>
        <p:nvSpPr>
          <p:cNvPr id="22" name="Multiplication 21"/>
          <p:cNvSpPr/>
          <p:nvPr/>
        </p:nvSpPr>
        <p:spPr>
          <a:xfrm>
            <a:off x="7401560" y="4685665"/>
            <a:ext cx="1541145" cy="1235075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sp>
        <p:nvSpPr>
          <p:cNvPr id="23" name="Multiplication 22"/>
          <p:cNvSpPr/>
          <p:nvPr/>
        </p:nvSpPr>
        <p:spPr>
          <a:xfrm>
            <a:off x="8425180" y="4743450"/>
            <a:ext cx="1541145" cy="1235075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sp>
        <p:nvSpPr>
          <p:cNvPr id="24" name="Multiplication 23"/>
          <p:cNvSpPr/>
          <p:nvPr/>
        </p:nvSpPr>
        <p:spPr>
          <a:xfrm>
            <a:off x="10560685" y="4685665"/>
            <a:ext cx="1541145" cy="1235075"/>
          </a:xfrm>
          <a:prstGeom prst="mathMultiply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cxnSp>
        <p:nvCxnSpPr>
          <p:cNvPr id="28" name="Connecteur droit avec flèche 27"/>
          <p:cNvCxnSpPr/>
          <p:nvPr/>
        </p:nvCxnSpPr>
        <p:spPr>
          <a:xfrm flipV="1">
            <a:off x="1746250" y="2974340"/>
            <a:ext cx="3995420" cy="192151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/>
          <p:cNvCxnSpPr>
            <a:stCxn id="11" idx="0"/>
          </p:cNvCxnSpPr>
          <p:nvPr/>
        </p:nvCxnSpPr>
        <p:spPr>
          <a:xfrm flipH="1" flipV="1">
            <a:off x="6966585" y="2889885"/>
            <a:ext cx="78740" cy="1895475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ctangle 29"/>
          <p:cNvSpPr/>
          <p:nvPr/>
        </p:nvSpPr>
        <p:spPr>
          <a:xfrm>
            <a:off x="9184005" y="2020570"/>
            <a:ext cx="1376680" cy="1157605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cxnSp>
        <p:nvCxnSpPr>
          <p:cNvPr id="31" name="Connecteur droit avec flèche 30"/>
          <p:cNvCxnSpPr/>
          <p:nvPr/>
        </p:nvCxnSpPr>
        <p:spPr>
          <a:xfrm flipV="1">
            <a:off x="3735070" y="3016250"/>
            <a:ext cx="4973320" cy="184785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/>
          <p:cNvCxnSpPr/>
          <p:nvPr/>
        </p:nvCxnSpPr>
        <p:spPr>
          <a:xfrm flipH="1" flipV="1">
            <a:off x="4137660" y="2815590"/>
            <a:ext cx="630555" cy="215773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294255" y="2020570"/>
            <a:ext cx="1376680" cy="1157605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cxnSp>
        <p:nvCxnSpPr>
          <p:cNvPr id="34" name="Connecteur droit avec flèche 33"/>
          <p:cNvCxnSpPr/>
          <p:nvPr/>
        </p:nvCxnSpPr>
        <p:spPr>
          <a:xfrm flipH="1" flipV="1">
            <a:off x="9805670" y="2900045"/>
            <a:ext cx="470535" cy="2001520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H="1" flipV="1">
            <a:off x="2880995" y="2868930"/>
            <a:ext cx="2929255" cy="2127885"/>
          </a:xfrm>
          <a:prstGeom prst="straightConnector1">
            <a:avLst/>
          </a:prstGeom>
          <a:ln w="762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670935" y="2020570"/>
            <a:ext cx="1376680" cy="1157605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sp>
        <p:nvSpPr>
          <p:cNvPr id="6" name="Rectangle 5"/>
          <p:cNvSpPr/>
          <p:nvPr/>
        </p:nvSpPr>
        <p:spPr>
          <a:xfrm>
            <a:off x="5047615" y="2020570"/>
            <a:ext cx="1376680" cy="1157605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sp>
        <p:nvSpPr>
          <p:cNvPr id="7" name="Rectangle 6"/>
          <p:cNvSpPr/>
          <p:nvPr/>
        </p:nvSpPr>
        <p:spPr>
          <a:xfrm>
            <a:off x="6424295" y="2020570"/>
            <a:ext cx="1376680" cy="1157605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pic>
        <p:nvPicPr>
          <p:cNvPr id="9" name="Image 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51450" y="4804410"/>
            <a:ext cx="1394460" cy="1280160"/>
          </a:xfrm>
          <a:prstGeom prst="rect">
            <a:avLst/>
          </a:prstGeom>
        </p:spPr>
      </p:pic>
      <p:pic>
        <p:nvPicPr>
          <p:cNvPr id="10" name="Imag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89150" y="4766310"/>
            <a:ext cx="1432560" cy="1630680"/>
          </a:xfrm>
          <a:prstGeom prst="rect">
            <a:avLst/>
          </a:prstGeom>
        </p:spPr>
      </p:pic>
      <p:pic>
        <p:nvPicPr>
          <p:cNvPr id="11" name="Imag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382385" y="4785360"/>
            <a:ext cx="1325880" cy="1135380"/>
          </a:xfrm>
          <a:prstGeom prst="rect">
            <a:avLst/>
          </a:prstGeom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69835" y="4743450"/>
            <a:ext cx="1203960" cy="1508760"/>
          </a:xfrm>
          <a:prstGeom prst="rect">
            <a:avLst/>
          </a:prstGeom>
        </p:spPr>
      </p:pic>
      <p:pic>
        <p:nvPicPr>
          <p:cNvPr id="13" name="Image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26795" y="4743450"/>
            <a:ext cx="1196340" cy="1546860"/>
          </a:xfrm>
          <a:prstGeom prst="rect">
            <a:avLst/>
          </a:prstGeom>
        </p:spPr>
      </p:pic>
      <p:pic>
        <p:nvPicPr>
          <p:cNvPr id="14" name="Image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601075" y="4743450"/>
            <a:ext cx="1188720" cy="1501140"/>
          </a:xfrm>
          <a:prstGeom prst="rect">
            <a:avLst/>
          </a:prstGeom>
        </p:spPr>
      </p:pic>
      <p:pic>
        <p:nvPicPr>
          <p:cNvPr id="15" name="Image 1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565" y="4808220"/>
            <a:ext cx="1066800" cy="1485900"/>
          </a:xfrm>
          <a:prstGeom prst="rect">
            <a:avLst/>
          </a:prstGeom>
        </p:spPr>
      </p:pic>
      <p:sp>
        <p:nvSpPr>
          <p:cNvPr id="16" name="Zone de texte 15"/>
          <p:cNvSpPr txBox="1"/>
          <p:nvPr/>
        </p:nvSpPr>
        <p:spPr>
          <a:xfrm>
            <a:off x="2550795" y="496570"/>
            <a:ext cx="7788910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fr-CH" altLang="fr-FR" sz="3200" b="1"/>
              <a:t>PROGRAMMATION DU LANCEUR DE TOUPIES</a:t>
            </a:r>
            <a:endParaRPr lang="fr-CH" altLang="fr-FR" sz="3200" b="1"/>
          </a:p>
        </p:txBody>
      </p:sp>
      <p:sp>
        <p:nvSpPr>
          <p:cNvPr id="4" name="Rectangle 3"/>
          <p:cNvSpPr/>
          <p:nvPr/>
        </p:nvSpPr>
        <p:spPr>
          <a:xfrm>
            <a:off x="7800975" y="2020570"/>
            <a:ext cx="1376680" cy="1157605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312285" y="4804410"/>
            <a:ext cx="960120" cy="1386840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1515" y="4785360"/>
            <a:ext cx="960120" cy="1363980"/>
          </a:xfrm>
          <a:prstGeom prst="rect">
            <a:avLst/>
          </a:prstGeom>
        </p:spPr>
      </p:pic>
      <p:pic>
        <p:nvPicPr>
          <p:cNvPr id="18" name="Image 17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789795" y="4895850"/>
            <a:ext cx="952500" cy="914400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9184005" y="2020570"/>
            <a:ext cx="1376680" cy="1157605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sp>
        <p:nvSpPr>
          <p:cNvPr id="33" name="Rectangle 32"/>
          <p:cNvSpPr/>
          <p:nvPr/>
        </p:nvSpPr>
        <p:spPr>
          <a:xfrm>
            <a:off x="2294255" y="2020570"/>
            <a:ext cx="1376680" cy="1157605"/>
          </a:xfrm>
          <a:prstGeom prst="rect">
            <a:avLst/>
          </a:prstGeom>
          <a:noFill/>
          <a:ln w="7620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fr-FR" altLang="en-US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16605" y="4785360"/>
            <a:ext cx="944880" cy="13716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70</Words>
  <Application>WPS Presentation</Application>
  <PresentationFormat>Widescreen</PresentationFormat>
  <Paragraphs>4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2" baseType="lpstr">
      <vt:lpstr>Arial</vt:lpstr>
      <vt:lpstr>SimSun</vt:lpstr>
      <vt:lpstr>Wingdings</vt:lpstr>
      <vt:lpstr>Calibri</vt:lpstr>
      <vt:lpstr>Microsoft YaHei</vt:lpstr>
      <vt:lpstr/>
      <vt:lpstr>Arial Unicode MS</vt:lpstr>
      <vt:lpstr>Calibri Light</vt:lpstr>
      <vt:lpstr>Segoe Print</vt:lpstr>
      <vt:lpstr>Office Theme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/>
  <cp:lastModifiedBy>scher</cp:lastModifiedBy>
  <cp:revision>2</cp:revision>
  <dcterms:created xsi:type="dcterms:W3CDTF">2020-02-06T05:52:00Z</dcterms:created>
  <dcterms:modified xsi:type="dcterms:W3CDTF">2020-02-07T12:53:38Z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1036-11.2.0.9144</vt:lpwstr>
  </property>
</Properties>
</file>