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2" autoAdjust="0"/>
    <p:restoredTop sz="94660"/>
  </p:normalViewPr>
  <p:slideViewPr>
    <p:cSldViewPr snapToGrid="0">
      <p:cViewPr varScale="1">
        <p:scale>
          <a:sx n="53" d="100"/>
          <a:sy n="53" d="100"/>
        </p:scale>
        <p:origin x="18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9" Type="http://schemas.openxmlformats.org/officeDocument/2006/relationships/tableStyles" Target="tableStyles.xml"/><Relationship Id="rId18" Type="http://schemas.openxmlformats.org/officeDocument/2006/relationships/viewProps" Target="viewProps.xml"/><Relationship Id="rId17" Type="http://schemas.openxmlformats.org/officeDocument/2006/relationships/presProps" Target="presProps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9.png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cteur droit 6"/>
          <p:cNvCxnSpPr/>
          <p:nvPr/>
        </p:nvCxnSpPr>
        <p:spPr>
          <a:xfrm>
            <a:off x="6087745" y="945515"/>
            <a:ext cx="4445" cy="5879465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llipse 7"/>
          <p:cNvSpPr/>
          <p:nvPr/>
        </p:nvSpPr>
        <p:spPr>
          <a:xfrm>
            <a:off x="5570220" y="48260"/>
            <a:ext cx="998220" cy="943610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fr-CH" altLang="fr-FR" sz="3200" b="1">
                <a:solidFill>
                  <a:schemeClr val="tx1"/>
                </a:solidFill>
              </a:rPr>
              <a:t>1</a:t>
            </a:r>
            <a:endParaRPr lang="fr-CH" altLang="fr-FR" sz="3200" b="1">
              <a:solidFill>
                <a:schemeClr val="tx1"/>
              </a:solidFill>
            </a:endParaRPr>
          </a:p>
        </p:txBody>
      </p:sp>
      <p:pic>
        <p:nvPicPr>
          <p:cNvPr id="2" name="Image 1" descr="1_4x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750" y="441960"/>
            <a:ext cx="10058400" cy="7107555"/>
          </a:xfrm>
          <a:prstGeom prst="rect">
            <a:avLst/>
          </a:prstGeom>
        </p:spPr>
      </p:pic>
      <p:pic>
        <p:nvPicPr>
          <p:cNvPr id="3" name="Image 2" descr="11_4x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1855" y="441960"/>
            <a:ext cx="10058400" cy="710755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cteur droit 6"/>
          <p:cNvCxnSpPr/>
          <p:nvPr/>
        </p:nvCxnSpPr>
        <p:spPr>
          <a:xfrm>
            <a:off x="6087745" y="945515"/>
            <a:ext cx="4445" cy="5879465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llipse 7"/>
          <p:cNvSpPr/>
          <p:nvPr/>
        </p:nvSpPr>
        <p:spPr>
          <a:xfrm>
            <a:off x="5570220" y="48260"/>
            <a:ext cx="998220" cy="943610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fr-CH" altLang="fr-FR" sz="3200" b="1">
                <a:solidFill>
                  <a:schemeClr val="tx1"/>
                </a:solidFill>
              </a:rPr>
              <a:t>10</a:t>
            </a:r>
            <a:endParaRPr lang="fr-CH" altLang="fr-FR" sz="3200" b="1">
              <a:solidFill>
                <a:schemeClr val="tx1"/>
              </a:solidFill>
            </a:endParaRPr>
          </a:p>
        </p:txBody>
      </p:sp>
      <p:pic>
        <p:nvPicPr>
          <p:cNvPr id="2" name="Image 1" descr="10_4x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381000" y="151765"/>
            <a:ext cx="9117965" cy="6442710"/>
          </a:xfrm>
          <a:prstGeom prst="rect">
            <a:avLst/>
          </a:prstGeom>
        </p:spPr>
      </p:pic>
      <p:pic>
        <p:nvPicPr>
          <p:cNvPr id="3" name="Image 2" descr="25_4x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4590" y="151765"/>
            <a:ext cx="10058400" cy="710755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cteur droit 6"/>
          <p:cNvCxnSpPr/>
          <p:nvPr/>
        </p:nvCxnSpPr>
        <p:spPr>
          <a:xfrm>
            <a:off x="6087745" y="945515"/>
            <a:ext cx="4445" cy="5879465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llipse 7"/>
          <p:cNvSpPr/>
          <p:nvPr/>
        </p:nvSpPr>
        <p:spPr>
          <a:xfrm>
            <a:off x="5570220" y="48260"/>
            <a:ext cx="998220" cy="943610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fr-CH" altLang="fr-FR" sz="3200" b="1">
                <a:solidFill>
                  <a:schemeClr val="tx1"/>
                </a:solidFill>
              </a:rPr>
              <a:t>11</a:t>
            </a:r>
            <a:endParaRPr lang="fr-CH" altLang="fr-FR" sz="3200" b="1">
              <a:solidFill>
                <a:schemeClr val="tx1"/>
              </a:solidFill>
            </a:endParaRPr>
          </a:p>
        </p:txBody>
      </p:sp>
      <p:pic>
        <p:nvPicPr>
          <p:cNvPr id="2" name="Image 1" descr="16_4x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217295" y="-653415"/>
            <a:ext cx="9320530" cy="6586220"/>
          </a:xfrm>
          <a:prstGeom prst="rect">
            <a:avLst/>
          </a:prstGeom>
        </p:spPr>
      </p:pic>
      <p:pic>
        <p:nvPicPr>
          <p:cNvPr id="3" name="Image 2" descr="26_4x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9840" y="193040"/>
            <a:ext cx="10058400" cy="7107555"/>
          </a:xfrm>
          <a:prstGeom prst="rect">
            <a:avLst/>
          </a:prstGeom>
        </p:spPr>
      </p:pic>
      <p:pic>
        <p:nvPicPr>
          <p:cNvPr id="4" name="Image 3" descr="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8205" y="1420495"/>
            <a:ext cx="402590" cy="35369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cteur droit 6"/>
          <p:cNvCxnSpPr/>
          <p:nvPr/>
        </p:nvCxnSpPr>
        <p:spPr>
          <a:xfrm>
            <a:off x="6087745" y="945515"/>
            <a:ext cx="4445" cy="5879465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llipse 7"/>
          <p:cNvSpPr/>
          <p:nvPr/>
        </p:nvSpPr>
        <p:spPr>
          <a:xfrm>
            <a:off x="5570220" y="48260"/>
            <a:ext cx="998220" cy="943610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fr-CH" altLang="fr-FR" sz="3200" b="1">
                <a:solidFill>
                  <a:schemeClr val="tx1"/>
                </a:solidFill>
              </a:rPr>
              <a:t>12</a:t>
            </a:r>
            <a:endParaRPr lang="fr-CH" altLang="fr-FR" sz="3200" b="1">
              <a:solidFill>
                <a:schemeClr val="tx1"/>
              </a:solidFill>
            </a:endParaRPr>
          </a:p>
        </p:txBody>
      </p:sp>
      <p:pic>
        <p:nvPicPr>
          <p:cNvPr id="2" name="Image 1" descr="17_4x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52730" y="298450"/>
            <a:ext cx="8859520" cy="6260465"/>
          </a:xfrm>
          <a:prstGeom prst="rect">
            <a:avLst/>
          </a:prstGeom>
        </p:spPr>
      </p:pic>
      <p:pic>
        <p:nvPicPr>
          <p:cNvPr id="3" name="Image 2" descr="27_4x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7745" y="298450"/>
            <a:ext cx="10058400" cy="710755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cteur droit 6"/>
          <p:cNvCxnSpPr/>
          <p:nvPr/>
        </p:nvCxnSpPr>
        <p:spPr>
          <a:xfrm>
            <a:off x="6087745" y="945515"/>
            <a:ext cx="4445" cy="5879465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llipse 7"/>
          <p:cNvSpPr/>
          <p:nvPr/>
        </p:nvSpPr>
        <p:spPr>
          <a:xfrm>
            <a:off x="5570220" y="48260"/>
            <a:ext cx="998220" cy="943610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fr-CH" altLang="fr-FR" sz="3200" b="1">
                <a:solidFill>
                  <a:schemeClr val="tx1"/>
                </a:solidFill>
              </a:rPr>
              <a:t>13</a:t>
            </a:r>
            <a:endParaRPr lang="fr-CH" altLang="fr-FR" sz="3200" b="1">
              <a:solidFill>
                <a:schemeClr val="tx1"/>
              </a:solidFill>
            </a:endParaRPr>
          </a:p>
        </p:txBody>
      </p:sp>
      <p:pic>
        <p:nvPicPr>
          <p:cNvPr id="2" name="Image 1" descr="18_4x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324485" y="490855"/>
            <a:ext cx="6985635" cy="4936490"/>
          </a:xfrm>
          <a:prstGeom prst="rect">
            <a:avLst/>
          </a:prstGeom>
        </p:spPr>
      </p:pic>
      <p:pic>
        <p:nvPicPr>
          <p:cNvPr id="3" name="Image 2" descr="28_4x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5715" y="173990"/>
            <a:ext cx="10058400" cy="710755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cteur droit 6"/>
          <p:cNvCxnSpPr/>
          <p:nvPr/>
        </p:nvCxnSpPr>
        <p:spPr>
          <a:xfrm>
            <a:off x="6087745" y="945515"/>
            <a:ext cx="4445" cy="5879465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llipse 7"/>
          <p:cNvSpPr/>
          <p:nvPr/>
        </p:nvSpPr>
        <p:spPr>
          <a:xfrm>
            <a:off x="5570220" y="48260"/>
            <a:ext cx="998220" cy="943610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fr-CH" altLang="fr-FR" sz="3200" b="1">
                <a:solidFill>
                  <a:schemeClr val="tx1"/>
                </a:solidFill>
              </a:rPr>
              <a:t>14</a:t>
            </a:r>
            <a:endParaRPr lang="fr-CH" altLang="fr-FR" sz="3200" b="1">
              <a:solidFill>
                <a:schemeClr val="tx1"/>
              </a:solidFill>
            </a:endParaRPr>
          </a:p>
        </p:txBody>
      </p:sp>
      <p:pic>
        <p:nvPicPr>
          <p:cNvPr id="2" name="Image 1" descr="19_4x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87020" y="-50800"/>
            <a:ext cx="8082280" cy="571119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cteur droit 6"/>
          <p:cNvCxnSpPr/>
          <p:nvPr/>
        </p:nvCxnSpPr>
        <p:spPr>
          <a:xfrm>
            <a:off x="6087745" y="945515"/>
            <a:ext cx="4445" cy="5879465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llipse 7"/>
          <p:cNvSpPr/>
          <p:nvPr/>
        </p:nvSpPr>
        <p:spPr>
          <a:xfrm>
            <a:off x="5570220" y="48260"/>
            <a:ext cx="998220" cy="943610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fr-CH" altLang="fr-FR" sz="3200" b="1">
                <a:solidFill>
                  <a:schemeClr val="tx1"/>
                </a:solidFill>
              </a:rPr>
              <a:t>2</a:t>
            </a:r>
            <a:endParaRPr lang="fr-CH" altLang="fr-FR" sz="3200" b="1">
              <a:solidFill>
                <a:schemeClr val="tx1"/>
              </a:solidFill>
            </a:endParaRPr>
          </a:p>
        </p:txBody>
      </p:sp>
      <p:pic>
        <p:nvPicPr>
          <p:cNvPr id="2" name="Image 1" descr="2_4x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5250" y="441960"/>
            <a:ext cx="10058400" cy="7107555"/>
          </a:xfrm>
          <a:prstGeom prst="rect">
            <a:avLst/>
          </a:prstGeom>
        </p:spPr>
      </p:pic>
      <p:pic>
        <p:nvPicPr>
          <p:cNvPr id="3" name="Image 2" descr="12_4x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7745" y="542290"/>
            <a:ext cx="10058400" cy="710755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cteur droit 6"/>
          <p:cNvCxnSpPr/>
          <p:nvPr/>
        </p:nvCxnSpPr>
        <p:spPr>
          <a:xfrm>
            <a:off x="6087745" y="945515"/>
            <a:ext cx="4445" cy="5879465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llipse 7"/>
          <p:cNvSpPr/>
          <p:nvPr/>
        </p:nvSpPr>
        <p:spPr>
          <a:xfrm>
            <a:off x="5570220" y="48260"/>
            <a:ext cx="998220" cy="943610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fr-CH" altLang="fr-FR" sz="3200" b="1">
                <a:solidFill>
                  <a:schemeClr val="tx1"/>
                </a:solidFill>
              </a:rPr>
              <a:t>3</a:t>
            </a:r>
            <a:endParaRPr lang="fr-CH" altLang="fr-FR" sz="3200" b="1">
              <a:solidFill>
                <a:schemeClr val="tx1"/>
              </a:solidFill>
            </a:endParaRPr>
          </a:p>
        </p:txBody>
      </p:sp>
      <p:pic>
        <p:nvPicPr>
          <p:cNvPr id="2" name="Image 1" descr="3_4x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99085" y="495300"/>
            <a:ext cx="10058400" cy="7107555"/>
          </a:xfrm>
          <a:prstGeom prst="rect">
            <a:avLst/>
          </a:prstGeom>
        </p:spPr>
      </p:pic>
      <p:pic>
        <p:nvPicPr>
          <p:cNvPr id="3" name="Image 2" descr="13_4x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9670" y="595630"/>
            <a:ext cx="10058400" cy="710755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cteur droit 6"/>
          <p:cNvCxnSpPr/>
          <p:nvPr/>
        </p:nvCxnSpPr>
        <p:spPr>
          <a:xfrm>
            <a:off x="6087745" y="945515"/>
            <a:ext cx="4445" cy="5879465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llipse 7"/>
          <p:cNvSpPr/>
          <p:nvPr/>
        </p:nvSpPr>
        <p:spPr>
          <a:xfrm>
            <a:off x="5570220" y="48260"/>
            <a:ext cx="998220" cy="943610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fr-CH" altLang="fr-FR" sz="3200" b="1">
                <a:solidFill>
                  <a:schemeClr val="tx1"/>
                </a:solidFill>
              </a:rPr>
              <a:t>4</a:t>
            </a:r>
            <a:endParaRPr lang="fr-CH" altLang="fr-FR" sz="3200" b="1">
              <a:solidFill>
                <a:schemeClr val="tx1"/>
              </a:solidFill>
            </a:endParaRPr>
          </a:p>
        </p:txBody>
      </p:sp>
      <p:pic>
        <p:nvPicPr>
          <p:cNvPr id="2" name="Image 1" descr="4_4x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05" y="539750"/>
            <a:ext cx="10058400" cy="7107555"/>
          </a:xfrm>
          <a:prstGeom prst="rect">
            <a:avLst/>
          </a:prstGeom>
        </p:spPr>
      </p:pic>
      <p:pic>
        <p:nvPicPr>
          <p:cNvPr id="3" name="Image 2" descr="14_4x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9975" y="331470"/>
            <a:ext cx="10058400" cy="7107555"/>
          </a:xfrm>
          <a:prstGeom prst="rect">
            <a:avLst/>
          </a:prstGeom>
        </p:spPr>
      </p:pic>
      <p:pic>
        <p:nvPicPr>
          <p:cNvPr id="4" name="Image 3" descr="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3960" y="1907540"/>
            <a:ext cx="402590" cy="35369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cteur droit 6"/>
          <p:cNvCxnSpPr/>
          <p:nvPr/>
        </p:nvCxnSpPr>
        <p:spPr>
          <a:xfrm>
            <a:off x="6087745" y="945515"/>
            <a:ext cx="4445" cy="5879465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llipse 7"/>
          <p:cNvSpPr/>
          <p:nvPr/>
        </p:nvSpPr>
        <p:spPr>
          <a:xfrm>
            <a:off x="5570220" y="48260"/>
            <a:ext cx="998220" cy="943610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fr-CH" altLang="fr-FR" sz="3200" b="1">
                <a:solidFill>
                  <a:schemeClr val="tx1"/>
                </a:solidFill>
              </a:rPr>
              <a:t>5</a:t>
            </a:r>
            <a:endParaRPr lang="fr-CH" altLang="fr-FR" sz="3200" b="1">
              <a:solidFill>
                <a:schemeClr val="tx1"/>
              </a:solidFill>
            </a:endParaRPr>
          </a:p>
        </p:txBody>
      </p:sp>
      <p:pic>
        <p:nvPicPr>
          <p:cNvPr id="2" name="Image 1" descr="5_4x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38430" y="391160"/>
            <a:ext cx="10058400" cy="7107555"/>
          </a:xfrm>
          <a:prstGeom prst="rect">
            <a:avLst/>
          </a:prstGeom>
        </p:spPr>
      </p:pic>
      <p:pic>
        <p:nvPicPr>
          <p:cNvPr id="3" name="Image 2" descr="15_4x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2805" y="457835"/>
            <a:ext cx="10058400" cy="710755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cteur droit 6"/>
          <p:cNvCxnSpPr/>
          <p:nvPr/>
        </p:nvCxnSpPr>
        <p:spPr>
          <a:xfrm>
            <a:off x="6087745" y="945515"/>
            <a:ext cx="4445" cy="5879465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llipse 7"/>
          <p:cNvSpPr/>
          <p:nvPr/>
        </p:nvSpPr>
        <p:spPr>
          <a:xfrm>
            <a:off x="5570220" y="48260"/>
            <a:ext cx="998220" cy="943610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fr-CH" altLang="fr-FR" sz="3200" b="1">
                <a:solidFill>
                  <a:schemeClr val="tx1"/>
                </a:solidFill>
              </a:rPr>
              <a:t>6</a:t>
            </a:r>
            <a:endParaRPr lang="fr-CH" altLang="fr-FR" sz="3200" b="1">
              <a:solidFill>
                <a:schemeClr val="tx1"/>
              </a:solidFill>
            </a:endParaRPr>
          </a:p>
        </p:txBody>
      </p:sp>
      <p:pic>
        <p:nvPicPr>
          <p:cNvPr id="2" name="Image 1" descr="6_4x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382905" y="387350"/>
            <a:ext cx="8607425" cy="6082665"/>
          </a:xfrm>
          <a:prstGeom prst="rect">
            <a:avLst/>
          </a:prstGeom>
        </p:spPr>
      </p:pic>
      <p:pic>
        <p:nvPicPr>
          <p:cNvPr id="3" name="Image 2" descr="21_4x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3975" y="387350"/>
            <a:ext cx="10058400" cy="710755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cteur droit 6"/>
          <p:cNvCxnSpPr/>
          <p:nvPr/>
        </p:nvCxnSpPr>
        <p:spPr>
          <a:xfrm>
            <a:off x="6087745" y="945515"/>
            <a:ext cx="4445" cy="5879465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llipse 7"/>
          <p:cNvSpPr/>
          <p:nvPr/>
        </p:nvSpPr>
        <p:spPr>
          <a:xfrm>
            <a:off x="5570220" y="48260"/>
            <a:ext cx="998220" cy="943610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fr-CH" altLang="fr-FR" sz="3200" b="1">
                <a:solidFill>
                  <a:schemeClr val="tx1"/>
                </a:solidFill>
              </a:rPr>
              <a:t>7</a:t>
            </a:r>
            <a:endParaRPr lang="fr-CH" altLang="fr-FR" sz="3200" b="1">
              <a:solidFill>
                <a:schemeClr val="tx1"/>
              </a:solidFill>
            </a:endParaRPr>
          </a:p>
        </p:txBody>
      </p:sp>
      <p:pic>
        <p:nvPicPr>
          <p:cNvPr id="2" name="Image 1" descr="7_4x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19380" y="323215"/>
            <a:ext cx="8074025" cy="5705475"/>
          </a:xfrm>
          <a:prstGeom prst="rect">
            <a:avLst/>
          </a:prstGeom>
        </p:spPr>
      </p:pic>
      <p:pic>
        <p:nvPicPr>
          <p:cNvPr id="3" name="Image 2" descr="22_4x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3800" y="240030"/>
            <a:ext cx="10058400" cy="710755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cteur droit 6"/>
          <p:cNvCxnSpPr/>
          <p:nvPr/>
        </p:nvCxnSpPr>
        <p:spPr>
          <a:xfrm>
            <a:off x="6087745" y="945515"/>
            <a:ext cx="4445" cy="5879465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llipse 7"/>
          <p:cNvSpPr/>
          <p:nvPr/>
        </p:nvSpPr>
        <p:spPr>
          <a:xfrm>
            <a:off x="5570220" y="48260"/>
            <a:ext cx="998220" cy="943610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fr-CH" altLang="fr-FR" sz="3200" b="1">
                <a:solidFill>
                  <a:schemeClr val="tx1"/>
                </a:solidFill>
              </a:rPr>
              <a:t>8</a:t>
            </a:r>
            <a:endParaRPr lang="fr-CH" altLang="fr-FR" sz="3200" b="1">
              <a:solidFill>
                <a:schemeClr val="tx1"/>
              </a:solidFill>
            </a:endParaRPr>
          </a:p>
        </p:txBody>
      </p:sp>
      <p:pic>
        <p:nvPicPr>
          <p:cNvPr id="2" name="Image 1" descr="8_4x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374015" y="131445"/>
            <a:ext cx="8682355" cy="6135370"/>
          </a:xfrm>
          <a:prstGeom prst="rect">
            <a:avLst/>
          </a:prstGeom>
        </p:spPr>
      </p:pic>
      <p:pic>
        <p:nvPicPr>
          <p:cNvPr id="3" name="Image 2" descr="23_4x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2520" y="331470"/>
            <a:ext cx="10058400" cy="710755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cteur droit 6"/>
          <p:cNvCxnSpPr/>
          <p:nvPr/>
        </p:nvCxnSpPr>
        <p:spPr>
          <a:xfrm>
            <a:off x="6087745" y="945515"/>
            <a:ext cx="4445" cy="5879465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llipse 7"/>
          <p:cNvSpPr/>
          <p:nvPr/>
        </p:nvSpPr>
        <p:spPr>
          <a:xfrm>
            <a:off x="5570220" y="48260"/>
            <a:ext cx="998220" cy="943610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fr-CH" altLang="fr-FR" sz="3200" b="1">
                <a:solidFill>
                  <a:schemeClr val="tx1"/>
                </a:solidFill>
              </a:rPr>
              <a:t>9</a:t>
            </a:r>
            <a:endParaRPr lang="fr-CH" altLang="fr-FR" sz="3200" b="1">
              <a:solidFill>
                <a:schemeClr val="tx1"/>
              </a:solidFill>
            </a:endParaRPr>
          </a:p>
        </p:txBody>
      </p:sp>
      <p:pic>
        <p:nvPicPr>
          <p:cNvPr id="2" name="Image 1" descr="9_4x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357505" y="263525"/>
            <a:ext cx="8694420" cy="6144260"/>
          </a:xfrm>
          <a:prstGeom prst="rect">
            <a:avLst/>
          </a:prstGeom>
        </p:spPr>
      </p:pic>
      <p:pic>
        <p:nvPicPr>
          <p:cNvPr id="3" name="Image 2" descr="24_4x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6175" y="149860"/>
            <a:ext cx="10058400" cy="7107555"/>
          </a:xfrm>
          <a:prstGeom prst="rect">
            <a:avLst/>
          </a:prstGeom>
        </p:spPr>
      </p:pic>
      <p:pic>
        <p:nvPicPr>
          <p:cNvPr id="4" name="Image 3" descr="3M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" y="2106295"/>
            <a:ext cx="402590" cy="35369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</Words>
  <Application>WPS Presentation</Application>
  <PresentationFormat>Widescreen</PresentationFormat>
  <Paragraphs>28</Paragraphs>
  <Slides>14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14</vt:i4>
      </vt:variant>
    </vt:vector>
  </HeadingPairs>
  <TitlesOfParts>
    <vt:vector size="24" baseType="lpstr">
      <vt:lpstr>Arial</vt:lpstr>
      <vt:lpstr>SimSun</vt:lpstr>
      <vt:lpstr>Wingdings</vt:lpstr>
      <vt:lpstr>Calibri</vt:lpstr>
      <vt:lpstr>Microsoft YaHei</vt:lpstr>
      <vt:lpstr/>
      <vt:lpstr>Arial Unicode MS</vt:lpstr>
      <vt:lpstr>Calibri Light</vt:lpstr>
      <vt:lpstr>Segoe Print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scher</cp:lastModifiedBy>
  <cp:revision>2</cp:revision>
  <dcterms:created xsi:type="dcterms:W3CDTF">2020-01-21T13:35:00Z</dcterms:created>
  <dcterms:modified xsi:type="dcterms:W3CDTF">2020-01-21T13:43:49Z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1036-11.2.0.9144</vt:lpwstr>
  </property>
</Properties>
</file>