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2.jpe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4" name="Image 3" descr="1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320" y="163830"/>
            <a:ext cx="10058400" cy="7107555"/>
          </a:xfrm>
          <a:prstGeom prst="rect">
            <a:avLst/>
          </a:prstGeom>
        </p:spPr>
      </p:pic>
      <p:pic>
        <p:nvPicPr>
          <p:cNvPr id="5" name="Image 4" descr="16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260" y="16383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10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10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3055" y="379095"/>
            <a:ext cx="7748905" cy="5475605"/>
          </a:xfrm>
          <a:prstGeom prst="rect">
            <a:avLst/>
          </a:prstGeom>
        </p:spPr>
      </p:pic>
      <p:pic>
        <p:nvPicPr>
          <p:cNvPr id="3" name="Image 2" descr="25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695" y="16954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11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11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1275" y="365760"/>
            <a:ext cx="7448550" cy="5263515"/>
          </a:xfrm>
          <a:prstGeom prst="rect">
            <a:avLst/>
          </a:prstGeom>
        </p:spPr>
      </p:pic>
      <p:pic>
        <p:nvPicPr>
          <p:cNvPr id="3" name="Image 2" descr="26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190" y="33147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12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12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0010" y="409575"/>
            <a:ext cx="7390130" cy="5222240"/>
          </a:xfrm>
          <a:prstGeom prst="rect">
            <a:avLst/>
          </a:prstGeom>
        </p:spPr>
      </p:pic>
      <p:pic>
        <p:nvPicPr>
          <p:cNvPr id="3" name="Image 2" descr="27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120" y="33147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13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28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87745" y="370205"/>
            <a:ext cx="8658225" cy="6118225"/>
          </a:xfrm>
          <a:prstGeom prst="rect">
            <a:avLst/>
          </a:prstGeom>
        </p:spPr>
      </p:pic>
      <p:pic>
        <p:nvPicPr>
          <p:cNvPr id="3" name="Image 2" descr="13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370205"/>
            <a:ext cx="7449185" cy="52635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14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14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1935" y="224790"/>
            <a:ext cx="7509510" cy="5306695"/>
          </a:xfrm>
          <a:prstGeom prst="rect">
            <a:avLst/>
          </a:prstGeom>
        </p:spPr>
      </p:pic>
      <p:pic>
        <p:nvPicPr>
          <p:cNvPr id="4" name="Image 3" descr="31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415" y="67246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15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29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80" y="1398905"/>
            <a:ext cx="5942330" cy="4199255"/>
          </a:xfrm>
          <a:prstGeom prst="rect">
            <a:avLst/>
          </a:prstGeom>
        </p:spPr>
      </p:pic>
      <p:pic>
        <p:nvPicPr>
          <p:cNvPr id="3" name="Image 2" descr="32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605" y="107505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16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61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750" y="446405"/>
            <a:ext cx="10058400" cy="7107555"/>
          </a:xfrm>
          <a:prstGeom prst="rect">
            <a:avLst/>
          </a:prstGeom>
        </p:spPr>
      </p:pic>
      <p:pic>
        <p:nvPicPr>
          <p:cNvPr id="3" name="Image 2" descr="33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780" y="44640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17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62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3560" y="331470"/>
            <a:ext cx="10058400" cy="7107555"/>
          </a:xfrm>
          <a:prstGeom prst="rect">
            <a:avLst/>
          </a:prstGeom>
        </p:spPr>
      </p:pic>
      <p:pic>
        <p:nvPicPr>
          <p:cNvPr id="3" name="Image 2" descr="34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340" y="52387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18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63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4520" y="517525"/>
            <a:ext cx="10058400" cy="7107555"/>
          </a:xfrm>
          <a:prstGeom prst="rect">
            <a:avLst/>
          </a:prstGeom>
        </p:spPr>
      </p:pic>
      <p:pic>
        <p:nvPicPr>
          <p:cNvPr id="3" name="Image 2" descr="35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190" y="45275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41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3515" y="-297815"/>
            <a:ext cx="10058400" cy="7107555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19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37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235" y="331470"/>
            <a:ext cx="10058400" cy="7107555"/>
          </a:xfrm>
          <a:prstGeom prst="rect">
            <a:avLst/>
          </a:prstGeom>
        </p:spPr>
      </p:pic>
      <p:pic>
        <p:nvPicPr>
          <p:cNvPr id="5" name="Image 4" descr="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695" y="1137285"/>
            <a:ext cx="402590" cy="353695"/>
          </a:xfrm>
          <a:prstGeom prst="rect">
            <a:avLst/>
          </a:prstGeom>
        </p:spPr>
      </p:pic>
      <p:pic>
        <p:nvPicPr>
          <p:cNvPr id="6" name="Image 5" descr="20200204_142014"/>
          <p:cNvPicPr>
            <a:picLocks noChangeAspect="1"/>
          </p:cNvPicPr>
          <p:nvPr/>
        </p:nvPicPr>
        <p:blipFill>
          <a:blip r:embed="rId4"/>
          <a:srcRect l="40278" t="28535" r="28226" b="3409"/>
          <a:stretch>
            <a:fillRect/>
          </a:stretch>
        </p:blipFill>
        <p:spPr>
          <a:xfrm>
            <a:off x="2766060" y="2245995"/>
            <a:ext cx="2437130" cy="3949700"/>
          </a:xfrm>
          <a:prstGeom prst="rect">
            <a:avLst/>
          </a:prstGeom>
        </p:spPr>
      </p:pic>
      <p:sp>
        <p:nvSpPr>
          <p:cNvPr id="9" name="Triangle isocèle 8"/>
          <p:cNvSpPr/>
          <p:nvPr/>
        </p:nvSpPr>
        <p:spPr>
          <a:xfrm>
            <a:off x="3013710" y="741045"/>
            <a:ext cx="406400" cy="39624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/>
              <a:t>!</a:t>
            </a:r>
            <a:endParaRPr lang="fr-CH" altLang="fr-FR"/>
          </a:p>
        </p:txBody>
      </p:sp>
      <p:sp>
        <p:nvSpPr>
          <p:cNvPr id="10" name="Zone de texte 9"/>
          <p:cNvSpPr txBox="1"/>
          <p:nvPr/>
        </p:nvSpPr>
        <p:spPr>
          <a:xfrm>
            <a:off x="3536315" y="201295"/>
            <a:ext cx="180149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fr-CH" altLang="fr-FR"/>
              <a:t>FAIRE PASSER LA CORDE DANS LA POULIE AVANT DE METTRE LA BARRE</a:t>
            </a:r>
            <a:endParaRPr lang="fr-CH" altLang="fr-F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2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92100" y="-37465"/>
            <a:ext cx="8517890" cy="6019165"/>
          </a:xfrm>
          <a:prstGeom prst="rect">
            <a:avLst/>
          </a:prstGeom>
        </p:spPr>
      </p:pic>
      <p:pic>
        <p:nvPicPr>
          <p:cNvPr id="3" name="Image 2" descr="17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190" y="12001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20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3" name="Image 2" descr="38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76975" y="415925"/>
            <a:ext cx="10058400" cy="7107555"/>
          </a:xfrm>
          <a:prstGeom prst="rect">
            <a:avLst/>
          </a:prstGeom>
        </p:spPr>
      </p:pic>
      <p:pic>
        <p:nvPicPr>
          <p:cNvPr id="12" name="Image 11" descr="42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" y="48260"/>
            <a:ext cx="9217660" cy="651383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5625" y="2772410"/>
            <a:ext cx="5357495" cy="3440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fr-FR" altLang="en-US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080" y="3058160"/>
            <a:ext cx="1632585" cy="1974215"/>
          </a:xfrm>
          <a:prstGeom prst="rect">
            <a:avLst/>
          </a:prstGeom>
        </p:spPr>
      </p:pic>
      <p:pic>
        <p:nvPicPr>
          <p:cNvPr id="14" name="Image 13" descr="3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396365"/>
            <a:ext cx="402590" cy="3536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21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39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69865" y="-702310"/>
            <a:ext cx="10058400" cy="7107555"/>
          </a:xfrm>
          <a:prstGeom prst="rect">
            <a:avLst/>
          </a:prstGeom>
        </p:spPr>
      </p:pic>
      <p:pic>
        <p:nvPicPr>
          <p:cNvPr id="3" name="Image 2" descr="44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560" y="15684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22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13" name="Image 12" descr="45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65" y="48260"/>
            <a:ext cx="10058400" cy="7107555"/>
          </a:xfrm>
          <a:prstGeom prst="rect">
            <a:avLst/>
          </a:prstGeom>
        </p:spPr>
      </p:pic>
      <p:pic>
        <p:nvPicPr>
          <p:cNvPr id="14" name="Image 13" descr="43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215" y="-42354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FR" altLang="fr-CH" sz="3200" b="1">
                <a:solidFill>
                  <a:schemeClr val="tx1"/>
                </a:solidFill>
              </a:rPr>
              <a:t>23</a:t>
            </a:r>
            <a:endParaRPr lang="fr-FR" altLang="fr-CH" sz="3200" b="1">
              <a:solidFill>
                <a:schemeClr val="tx1"/>
              </a:solidFill>
            </a:endParaRPr>
          </a:p>
        </p:txBody>
      </p:sp>
      <p:pic>
        <p:nvPicPr>
          <p:cNvPr id="9" name="Image 8" descr="46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04850" y="-205105"/>
            <a:ext cx="10058400" cy="7107555"/>
          </a:xfrm>
          <a:prstGeom prst="rect">
            <a:avLst/>
          </a:prstGeom>
        </p:spPr>
      </p:pic>
      <p:pic>
        <p:nvPicPr>
          <p:cNvPr id="10" name="Image 9" descr="48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945" y="33147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24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5" name="Image 4" descr="53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525" y="331470"/>
            <a:ext cx="10058400" cy="7107555"/>
          </a:xfrm>
          <a:prstGeom prst="rect">
            <a:avLst/>
          </a:prstGeom>
        </p:spPr>
      </p:pic>
      <p:pic>
        <p:nvPicPr>
          <p:cNvPr id="6" name="Image 5" descr="55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550" y="33147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25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4" name="Image 3" descr="56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015" y="331470"/>
            <a:ext cx="10058400" cy="7107555"/>
          </a:xfrm>
          <a:prstGeom prst="rect">
            <a:avLst/>
          </a:prstGeom>
        </p:spPr>
      </p:pic>
      <p:pic>
        <p:nvPicPr>
          <p:cNvPr id="5" name="Image 4" descr="57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4826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26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4" name="Image 3" descr="58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4945" y="4826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/>
          <p:cNvSpPr/>
          <p:nvPr/>
        </p:nvSpPr>
        <p:spPr>
          <a:xfrm>
            <a:off x="179705" y="17907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27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59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9870" y="8318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/>
          <p:cNvSpPr/>
          <p:nvPr/>
        </p:nvSpPr>
        <p:spPr>
          <a:xfrm>
            <a:off x="179705" y="17907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28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sp>
        <p:nvSpPr>
          <p:cNvPr id="9" name="Triangle isocèle 8"/>
          <p:cNvSpPr/>
          <p:nvPr/>
        </p:nvSpPr>
        <p:spPr>
          <a:xfrm>
            <a:off x="6915150" y="2204085"/>
            <a:ext cx="1061085" cy="146304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/>
              <a:t>!</a:t>
            </a:r>
            <a:endParaRPr lang="fr-CH" altLang="fr-FR" sz="3200"/>
          </a:p>
        </p:txBody>
      </p:sp>
      <p:sp>
        <p:nvSpPr>
          <p:cNvPr id="10" name="Zone de texte 9"/>
          <p:cNvSpPr txBox="1"/>
          <p:nvPr/>
        </p:nvSpPr>
        <p:spPr>
          <a:xfrm>
            <a:off x="7858760" y="1329055"/>
            <a:ext cx="302006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fr-CH" altLang="fr-FR" sz="3200"/>
              <a:t>FAIRE UN NOEUD SUR CETTE PIECE :</a:t>
            </a:r>
            <a:endParaRPr lang="fr-CH" altLang="fr-FR" sz="3200"/>
          </a:p>
          <a:p>
            <a:pPr algn="ctr"/>
            <a:endParaRPr lang="fr-CH" altLang="fr-FR" sz="320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16290" y="3548380"/>
            <a:ext cx="1904365" cy="129603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065" y="313690"/>
            <a:ext cx="4764405" cy="62020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3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3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3220" y="48260"/>
            <a:ext cx="8446770" cy="5969000"/>
          </a:xfrm>
          <a:prstGeom prst="rect">
            <a:avLst/>
          </a:prstGeom>
        </p:spPr>
      </p:pic>
      <p:pic>
        <p:nvPicPr>
          <p:cNvPr id="3" name="Image 2" descr="18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190" y="4826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4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4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1295" y="265430"/>
            <a:ext cx="8589645" cy="6069965"/>
          </a:xfrm>
          <a:prstGeom prst="rect">
            <a:avLst/>
          </a:prstGeom>
        </p:spPr>
      </p:pic>
      <p:pic>
        <p:nvPicPr>
          <p:cNvPr id="3" name="Image 2" descr="19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970" y="33147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5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5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31775" y="-282575"/>
            <a:ext cx="8404860" cy="5939155"/>
          </a:xfrm>
          <a:prstGeom prst="rect">
            <a:avLst/>
          </a:prstGeom>
        </p:spPr>
      </p:pic>
      <p:pic>
        <p:nvPicPr>
          <p:cNvPr id="3" name="Image 2" descr="20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490" y="48260"/>
            <a:ext cx="10058400" cy="7107555"/>
          </a:xfrm>
          <a:prstGeom prst="rect">
            <a:avLst/>
          </a:prstGeom>
        </p:spPr>
      </p:pic>
      <p:pic>
        <p:nvPicPr>
          <p:cNvPr id="4" name="Image 3" descr="7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085" y="1319530"/>
            <a:ext cx="402590" cy="3536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6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6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1610" y="-125095"/>
            <a:ext cx="8148320" cy="5758180"/>
          </a:xfrm>
          <a:prstGeom prst="rect">
            <a:avLst/>
          </a:prstGeom>
        </p:spPr>
      </p:pic>
      <p:pic>
        <p:nvPicPr>
          <p:cNvPr id="3" name="Image 2" descr="21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580" y="16700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7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7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1285" y="299720"/>
            <a:ext cx="7811770" cy="5520055"/>
          </a:xfrm>
          <a:prstGeom prst="rect">
            <a:avLst/>
          </a:prstGeom>
        </p:spPr>
      </p:pic>
      <p:pic>
        <p:nvPicPr>
          <p:cNvPr id="3" name="Image 2" descr="22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745" y="48260"/>
            <a:ext cx="10058400" cy="7107555"/>
          </a:xfrm>
          <a:prstGeom prst="rect">
            <a:avLst/>
          </a:prstGeom>
        </p:spPr>
      </p:pic>
      <p:pic>
        <p:nvPicPr>
          <p:cNvPr id="4" name="Image 3" descr="3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495" y="2164080"/>
            <a:ext cx="402590" cy="3536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8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8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32410" y="203835"/>
            <a:ext cx="7364095" cy="5203825"/>
          </a:xfrm>
          <a:prstGeom prst="rect">
            <a:avLst/>
          </a:prstGeom>
        </p:spPr>
      </p:pic>
      <p:pic>
        <p:nvPicPr>
          <p:cNvPr id="3" name="Image 2" descr="23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745" y="33147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9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9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2420" y="48260"/>
            <a:ext cx="7792085" cy="5506085"/>
          </a:xfrm>
          <a:prstGeom prst="rect">
            <a:avLst/>
          </a:prstGeom>
        </p:spPr>
      </p:pic>
      <p:pic>
        <p:nvPicPr>
          <p:cNvPr id="3" name="Image 2" descr="24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190" y="33147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</Words>
  <Application>WPS Presentation</Application>
  <PresentationFormat>Widescreen</PresentationFormat>
  <Paragraphs>65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8" baseType="lpstr">
      <vt:lpstr>Arial</vt:lpstr>
      <vt:lpstr>SimSun</vt:lpstr>
      <vt:lpstr>Wingdings</vt:lpstr>
      <vt:lpstr>Calibri</vt:lpstr>
      <vt:lpstr>Microsoft YaHei</vt:lpstr>
      <vt:lpstr/>
      <vt:lpstr>Arial Unicode MS</vt:lpstr>
      <vt:lpstr>Calibri Light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scher</cp:lastModifiedBy>
  <cp:revision>6</cp:revision>
  <dcterms:created xsi:type="dcterms:W3CDTF">2020-01-17T09:53:00Z</dcterms:created>
  <dcterms:modified xsi:type="dcterms:W3CDTF">2020-02-07T14:03:59Z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1036-11.2.0.9144</vt:lpwstr>
  </property>
</Properties>
</file>