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1.jpe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6" name="Image 5" descr="1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05" y="331470"/>
            <a:ext cx="10058400" cy="7107555"/>
          </a:xfrm>
          <a:prstGeom prst="rect">
            <a:avLst/>
          </a:prstGeom>
        </p:spPr>
      </p:pic>
      <p:pic>
        <p:nvPicPr>
          <p:cNvPr id="9" name="Image 8" descr="16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365" y="17526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10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0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" y="648970"/>
            <a:ext cx="7269480" cy="5137150"/>
          </a:xfrm>
          <a:prstGeom prst="rect">
            <a:avLst/>
          </a:prstGeom>
        </p:spPr>
      </p:pic>
      <p:pic>
        <p:nvPicPr>
          <p:cNvPr id="3" name="Image 2" descr="25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90" y="21907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11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1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3840" y="671195"/>
            <a:ext cx="7296785" cy="5156200"/>
          </a:xfrm>
          <a:prstGeom prst="rect">
            <a:avLst/>
          </a:prstGeom>
        </p:spPr>
      </p:pic>
      <p:pic>
        <p:nvPicPr>
          <p:cNvPr id="3" name="Image 2" descr="26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370" y="41529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12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2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0010" y="464185"/>
            <a:ext cx="7296785" cy="5156200"/>
          </a:xfrm>
          <a:prstGeom prst="rect">
            <a:avLst/>
          </a:prstGeom>
        </p:spPr>
      </p:pic>
      <p:pic>
        <p:nvPicPr>
          <p:cNvPr id="3" name="Image 2" descr="27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995" y="4826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13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3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1925" y="164465"/>
            <a:ext cx="7444105" cy="5260340"/>
          </a:xfrm>
          <a:prstGeom prst="rect">
            <a:avLst/>
          </a:prstGeom>
        </p:spPr>
      </p:pic>
      <p:pic>
        <p:nvPicPr>
          <p:cNvPr id="3" name="Image 2" descr="28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480" y="48260"/>
            <a:ext cx="9160510" cy="64731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14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4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785" y="346075"/>
            <a:ext cx="7378065" cy="5213985"/>
          </a:xfrm>
          <a:prstGeom prst="rect">
            <a:avLst/>
          </a:prstGeom>
        </p:spPr>
      </p:pic>
      <p:pic>
        <p:nvPicPr>
          <p:cNvPr id="3" name="Image 2" descr="31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0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15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29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77465" y="614680"/>
            <a:ext cx="8789035" cy="6210300"/>
          </a:xfrm>
          <a:prstGeom prst="rect">
            <a:avLst/>
          </a:prstGeom>
        </p:spPr>
      </p:pic>
      <p:pic>
        <p:nvPicPr>
          <p:cNvPr id="3" name="Image 2" descr="32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825" y="41021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16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55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580" y="48260"/>
            <a:ext cx="10058400" cy="7107555"/>
          </a:xfrm>
          <a:prstGeom prst="rect">
            <a:avLst/>
          </a:prstGeom>
        </p:spPr>
      </p:pic>
      <p:pic>
        <p:nvPicPr>
          <p:cNvPr id="3" name="Image 2" descr="33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215" y="4826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17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56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860" y="507365"/>
            <a:ext cx="10058400" cy="7107555"/>
          </a:xfrm>
          <a:prstGeom prst="rect">
            <a:avLst/>
          </a:prstGeom>
        </p:spPr>
      </p:pic>
      <p:pic>
        <p:nvPicPr>
          <p:cNvPr id="3" name="Image 2" descr="34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40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18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57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542290"/>
            <a:ext cx="10058400" cy="7107555"/>
          </a:xfrm>
          <a:prstGeom prst="rect">
            <a:avLst/>
          </a:prstGeom>
        </p:spPr>
      </p:pic>
      <p:pic>
        <p:nvPicPr>
          <p:cNvPr id="3" name="Image 2" descr="35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430" y="43053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19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37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8365" y="331470"/>
            <a:ext cx="10058400" cy="7107555"/>
          </a:xfrm>
          <a:prstGeom prst="rect">
            <a:avLst/>
          </a:prstGeom>
        </p:spPr>
      </p:pic>
      <p:pic>
        <p:nvPicPr>
          <p:cNvPr id="4" name="Image 3" descr="41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515" y="-297815"/>
            <a:ext cx="10058400" cy="7107555"/>
          </a:xfrm>
          <a:prstGeom prst="rect">
            <a:avLst/>
          </a:prstGeom>
        </p:spPr>
      </p:pic>
      <p:pic>
        <p:nvPicPr>
          <p:cNvPr id="5" name="Image 4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695" y="1137285"/>
            <a:ext cx="402590" cy="353695"/>
          </a:xfrm>
          <a:prstGeom prst="rect">
            <a:avLst/>
          </a:prstGeom>
        </p:spPr>
      </p:pic>
      <p:pic>
        <p:nvPicPr>
          <p:cNvPr id="6" name="Image 5" descr="20200204_142014"/>
          <p:cNvPicPr>
            <a:picLocks noChangeAspect="1"/>
          </p:cNvPicPr>
          <p:nvPr/>
        </p:nvPicPr>
        <p:blipFill>
          <a:blip r:embed="rId4"/>
          <a:srcRect l="40278" t="28535" r="28226" b="3409"/>
          <a:stretch>
            <a:fillRect/>
          </a:stretch>
        </p:blipFill>
        <p:spPr>
          <a:xfrm>
            <a:off x="2766060" y="2245995"/>
            <a:ext cx="2437130" cy="3949700"/>
          </a:xfrm>
          <a:prstGeom prst="rect">
            <a:avLst/>
          </a:prstGeom>
        </p:spPr>
      </p:pic>
      <p:sp>
        <p:nvSpPr>
          <p:cNvPr id="9" name="Triangle isocèle 8"/>
          <p:cNvSpPr/>
          <p:nvPr/>
        </p:nvSpPr>
        <p:spPr>
          <a:xfrm>
            <a:off x="3013710" y="741045"/>
            <a:ext cx="406400" cy="39624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/>
              <a:t>!</a:t>
            </a:r>
            <a:endParaRPr lang="fr-CH" altLang="fr-FR"/>
          </a:p>
        </p:txBody>
      </p:sp>
      <p:sp>
        <p:nvSpPr>
          <p:cNvPr id="10" name="Zone de texte 9"/>
          <p:cNvSpPr txBox="1"/>
          <p:nvPr/>
        </p:nvSpPr>
        <p:spPr>
          <a:xfrm>
            <a:off x="3536315" y="201295"/>
            <a:ext cx="18014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fr-CH" altLang="fr-FR"/>
              <a:t>FAIRE PASSER LA CORDE DANS LA POULIE AVANT DE METTRE LA BARRE</a:t>
            </a:r>
            <a:endParaRPr lang="fr-CH" alt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2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0495" y="-23495"/>
            <a:ext cx="8554720" cy="6045200"/>
          </a:xfrm>
          <a:prstGeom prst="rect">
            <a:avLst/>
          </a:prstGeom>
        </p:spPr>
      </p:pic>
      <p:pic>
        <p:nvPicPr>
          <p:cNvPr id="3" name="Image 2" descr="17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40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42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755" y="48260"/>
            <a:ext cx="9217660" cy="651383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20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3" name="Image 2" descr="38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90" y="597535"/>
            <a:ext cx="10058400" cy="71075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5625" y="2772410"/>
            <a:ext cx="5357495" cy="344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fr-FR" alt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080" y="3058160"/>
            <a:ext cx="1632585" cy="1974215"/>
          </a:xfrm>
          <a:prstGeom prst="rect">
            <a:avLst/>
          </a:prstGeom>
        </p:spPr>
      </p:pic>
      <p:pic>
        <p:nvPicPr>
          <p:cNvPr id="6" name="Image 5" descr="3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396365"/>
            <a:ext cx="402590" cy="3536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21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3" name="Image 2" descr="39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8290" y="-452755"/>
            <a:ext cx="10058400" cy="7107555"/>
          </a:xfrm>
          <a:prstGeom prst="rect">
            <a:avLst/>
          </a:prstGeom>
        </p:spPr>
      </p:pic>
      <p:pic>
        <p:nvPicPr>
          <p:cNvPr id="4" name="Image 3" descr="44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60" y="15684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22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10" name="Image 9" descr="45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" y="48260"/>
            <a:ext cx="10058400" cy="7107555"/>
          </a:xfrm>
          <a:prstGeom prst="rect">
            <a:avLst/>
          </a:prstGeom>
        </p:spPr>
      </p:pic>
      <p:pic>
        <p:nvPicPr>
          <p:cNvPr id="11" name="Image 10" descr="43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215" y="-42354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FR" altLang="fr-CH" sz="3200" b="1">
                <a:solidFill>
                  <a:schemeClr val="tx1"/>
                </a:solidFill>
              </a:rPr>
              <a:t>23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9" name="Image 8" descr="46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04850" y="-205105"/>
            <a:ext cx="10058400" cy="7107555"/>
          </a:xfrm>
          <a:prstGeom prst="rect">
            <a:avLst/>
          </a:prstGeom>
        </p:spPr>
      </p:pic>
      <p:pic>
        <p:nvPicPr>
          <p:cNvPr id="10" name="Image 9" descr="48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45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r>
              <a:rPr lang="fr-FR" altLang="fr-CH" sz="3200" b="1">
                <a:solidFill>
                  <a:schemeClr val="tx1"/>
                </a:solidFill>
              </a:rPr>
              <a:t>4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4" name="Image 3" descr="50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" y="331470"/>
            <a:ext cx="10058400" cy="7107555"/>
          </a:xfrm>
          <a:prstGeom prst="rect">
            <a:avLst/>
          </a:prstGeom>
        </p:spPr>
      </p:pic>
      <p:pic>
        <p:nvPicPr>
          <p:cNvPr id="5" name="Image 4" descr="51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085" y="6108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r>
              <a:rPr lang="fr-FR" altLang="fr-CH" sz="3200" b="1">
                <a:solidFill>
                  <a:schemeClr val="tx1"/>
                </a:solidFill>
              </a:rPr>
              <a:t>5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4" name="Image 3" descr="52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95" y="23304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/>
          <p:cNvSpPr/>
          <p:nvPr/>
        </p:nvSpPr>
        <p:spPr>
          <a:xfrm>
            <a:off x="251460" y="24638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r>
              <a:rPr lang="fr-FR" altLang="fr-CH" sz="3200" b="1">
                <a:solidFill>
                  <a:schemeClr val="tx1"/>
                </a:solidFill>
              </a:rPr>
              <a:t>6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2" name="Image 1" descr="53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0720" y="-12509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/>
          <p:cNvSpPr/>
          <p:nvPr/>
        </p:nvSpPr>
        <p:spPr>
          <a:xfrm>
            <a:off x="220980" y="2006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r>
              <a:rPr lang="fr-FR" altLang="fr-CH" sz="3200" b="1">
                <a:solidFill>
                  <a:schemeClr val="tx1"/>
                </a:solidFill>
              </a:rPr>
              <a:t>7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3" name="Image 2" descr="20200204_143657"/>
          <p:cNvPicPr>
            <a:picLocks noChangeAspect="1"/>
          </p:cNvPicPr>
          <p:nvPr/>
        </p:nvPicPr>
        <p:blipFill>
          <a:blip r:embed="rId1"/>
          <a:srcRect l="21282" r="17950"/>
          <a:stretch>
            <a:fillRect/>
          </a:stretch>
        </p:blipFill>
        <p:spPr>
          <a:xfrm>
            <a:off x="1642745" y="340995"/>
            <a:ext cx="5004435" cy="6176645"/>
          </a:xfrm>
          <a:prstGeom prst="rect">
            <a:avLst/>
          </a:prstGeom>
        </p:spPr>
      </p:pic>
      <p:sp>
        <p:nvSpPr>
          <p:cNvPr id="9" name="Triangle isocèle 8"/>
          <p:cNvSpPr/>
          <p:nvPr/>
        </p:nvSpPr>
        <p:spPr>
          <a:xfrm>
            <a:off x="6915150" y="2204085"/>
            <a:ext cx="1061085" cy="146304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/>
              <a:t>!</a:t>
            </a:r>
            <a:endParaRPr lang="fr-CH" altLang="fr-FR" sz="3200"/>
          </a:p>
        </p:txBody>
      </p:sp>
      <p:sp>
        <p:nvSpPr>
          <p:cNvPr id="10" name="Zone de texte 9"/>
          <p:cNvSpPr txBox="1"/>
          <p:nvPr/>
        </p:nvSpPr>
        <p:spPr>
          <a:xfrm>
            <a:off x="7858760" y="1329055"/>
            <a:ext cx="302006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fr-CH" altLang="fr-FR" sz="3200"/>
              <a:t>FAIRE UN NOEUD SUR CETTE PIECE :</a:t>
            </a:r>
            <a:endParaRPr lang="fr-CH" altLang="fr-FR" sz="3200"/>
          </a:p>
          <a:p>
            <a:pPr algn="ctr"/>
            <a:endParaRPr lang="fr-CH" altLang="fr-FR" sz="320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290" y="3548380"/>
            <a:ext cx="1904365" cy="12960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3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3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215" y="48260"/>
            <a:ext cx="8474075" cy="5988050"/>
          </a:xfrm>
          <a:prstGeom prst="rect">
            <a:avLst/>
          </a:prstGeom>
        </p:spPr>
      </p:pic>
      <p:pic>
        <p:nvPicPr>
          <p:cNvPr id="3" name="Image 2" descr="18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280" y="4826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4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4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2420" y="-124460"/>
            <a:ext cx="9062085" cy="6403975"/>
          </a:xfrm>
          <a:prstGeom prst="rect">
            <a:avLst/>
          </a:prstGeom>
        </p:spPr>
      </p:pic>
      <p:pic>
        <p:nvPicPr>
          <p:cNvPr id="3" name="Image 2" descr="19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220" y="19113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5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5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47345" y="117475"/>
            <a:ext cx="8294370" cy="5861050"/>
          </a:xfrm>
          <a:prstGeom prst="rect">
            <a:avLst/>
          </a:prstGeom>
        </p:spPr>
      </p:pic>
      <p:pic>
        <p:nvPicPr>
          <p:cNvPr id="3" name="Image 2" descr="20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290" y="4826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6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6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6215" y="48260"/>
            <a:ext cx="7918450" cy="5595620"/>
          </a:xfrm>
          <a:prstGeom prst="rect">
            <a:avLst/>
          </a:prstGeom>
        </p:spPr>
      </p:pic>
      <p:pic>
        <p:nvPicPr>
          <p:cNvPr id="3" name="Image 2" descr="21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745" y="21907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7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7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2570" y="-125095"/>
            <a:ext cx="8146415" cy="5756910"/>
          </a:xfrm>
          <a:prstGeom prst="rect">
            <a:avLst/>
          </a:prstGeom>
        </p:spPr>
      </p:pic>
      <p:pic>
        <p:nvPicPr>
          <p:cNvPr id="3" name="Image 2" descr="22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40" y="48260"/>
            <a:ext cx="10058400" cy="7107555"/>
          </a:xfrm>
          <a:prstGeom prst="rect">
            <a:avLst/>
          </a:prstGeom>
        </p:spPr>
      </p:pic>
      <p:pic>
        <p:nvPicPr>
          <p:cNvPr id="4" name="Image 3" descr="3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075" y="2147570"/>
            <a:ext cx="402590" cy="3536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8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8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495" y="325120"/>
            <a:ext cx="7460615" cy="5271770"/>
          </a:xfrm>
          <a:prstGeom prst="rect">
            <a:avLst/>
          </a:prstGeom>
        </p:spPr>
      </p:pic>
      <p:pic>
        <p:nvPicPr>
          <p:cNvPr id="3" name="Image 2" descr="23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010" y="4826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9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9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00" y="-282575"/>
            <a:ext cx="7722235" cy="5457190"/>
          </a:xfrm>
          <a:prstGeom prst="rect">
            <a:avLst/>
          </a:prstGeom>
        </p:spPr>
      </p:pic>
      <p:pic>
        <p:nvPicPr>
          <p:cNvPr id="3" name="Image 2" descr="24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745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</Words>
  <Application>WPS Presentation</Application>
  <PresentationFormat>Widescreen</PresentationFormat>
  <Paragraphs>63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Microsoft YaHei</vt:lpstr>
      <vt:lpstr/>
      <vt:lpstr>Arial Unicode MS</vt:lpstr>
      <vt:lpstr>Calibri Light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scher</cp:lastModifiedBy>
  <cp:revision>13</cp:revision>
  <dcterms:created xsi:type="dcterms:W3CDTF">2020-01-17T09:08:00Z</dcterms:created>
  <dcterms:modified xsi:type="dcterms:W3CDTF">2020-02-07T13:03:49Z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1036-11.2.0.9144</vt:lpwstr>
  </property>
</Properties>
</file>